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7" r:id="rId2"/>
    <p:sldId id="259" r:id="rId3"/>
    <p:sldId id="260" r:id="rId4"/>
    <p:sldId id="262" r:id="rId5"/>
    <p:sldId id="258" r:id="rId6"/>
    <p:sldId id="263" r:id="rId7"/>
    <p:sldId id="264" r:id="rId8"/>
    <p:sldId id="265" r:id="rId9"/>
    <p:sldId id="266" r:id="rId10"/>
    <p:sldId id="267" r:id="rId11"/>
    <p:sldId id="268" r:id="rId12"/>
    <p:sldId id="269" r:id="rId13"/>
    <p:sldId id="270" r:id="rId14"/>
    <p:sldId id="271" r:id="rId15"/>
    <p:sldId id="272" r:id="rId16"/>
    <p:sldId id="274" r:id="rId17"/>
    <p:sldId id="275" r:id="rId18"/>
    <p:sldId id="276"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9589"/>
    <a:srgbClr val="B4CAE1"/>
    <a:srgbClr val="0055AB"/>
    <a:srgbClr val="FFFFFF"/>
    <a:srgbClr val="2E74B4"/>
    <a:srgbClr val="247269"/>
    <a:srgbClr val="3BB7A8"/>
    <a:srgbClr val="2F9185"/>
    <a:srgbClr val="34A2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559" autoAdjust="0"/>
  </p:normalViewPr>
  <p:slideViewPr>
    <p:cSldViewPr snapToGrid="0" showGuides="1">
      <p:cViewPr varScale="1">
        <p:scale>
          <a:sx n="86" d="100"/>
          <a:sy n="86" d="100"/>
        </p:scale>
        <p:origin x="60" y="7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2025-02-15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23D48EA-59BB-4344-971F-683C2122EAB5}" type="datetimeFigureOut">
              <a:rPr lang="zh-CN" altLang="en-US" smtClean="0"/>
              <a:t>2025-02-15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480FF5-8216-40C8-BE9B-D7287F5820E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23D48EA-59BB-4344-971F-683C2122EAB5}" type="datetimeFigureOut">
              <a:rPr lang="zh-CN" altLang="en-US" smtClean="0"/>
              <a:t>2025-02-15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480FF5-8216-40C8-BE9B-D7287F5820E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23D48EA-59BB-4344-971F-683C2122EAB5}" type="datetimeFigureOut">
              <a:rPr lang="zh-CN" altLang="en-US" smtClean="0"/>
              <a:t>2025-02-15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480FF5-8216-40C8-BE9B-D7287F5820E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23D48EA-59BB-4344-971F-683C2122EAB5}" type="datetimeFigureOut">
              <a:rPr lang="zh-CN" altLang="en-US" smtClean="0"/>
              <a:t>2025-02-15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480FF5-8216-40C8-BE9B-D7287F5820E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23D48EA-59BB-4344-971F-683C2122EAB5}" type="datetimeFigureOut">
              <a:rPr lang="zh-CN" altLang="en-US" smtClean="0"/>
              <a:t>2025-02-15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480FF5-8216-40C8-BE9B-D7287F5820E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23D48EA-59BB-4344-971F-683C2122EAB5}" type="datetimeFigureOut">
              <a:rPr lang="zh-CN" altLang="en-US" smtClean="0"/>
              <a:t>2025-02-15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480FF5-8216-40C8-BE9B-D7287F5820E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23D48EA-59BB-4344-971F-683C2122EAB5}" type="datetimeFigureOut">
              <a:rPr lang="zh-CN" altLang="en-US" smtClean="0"/>
              <a:t>2025-02-15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1480FF5-8216-40C8-BE9B-D7287F5820E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23D48EA-59BB-4344-971F-683C2122EAB5}" type="datetimeFigureOut">
              <a:rPr lang="zh-CN" altLang="en-US" smtClean="0"/>
              <a:t>2025-02-15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1480FF5-8216-40C8-BE9B-D7287F5820E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23D48EA-59BB-4344-971F-683C2122EAB5}" type="datetimeFigureOut">
              <a:rPr lang="zh-CN" altLang="en-US" smtClean="0"/>
              <a:t>2025-02-15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1480FF5-8216-40C8-BE9B-D7287F5820E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23D48EA-59BB-4344-971F-683C2122EAB5}" type="datetimeFigureOut">
              <a:rPr lang="zh-CN" altLang="en-US" smtClean="0"/>
              <a:t>2025-02-15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480FF5-8216-40C8-BE9B-D7287F5820E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23D48EA-59BB-4344-971F-683C2122EAB5}" type="datetimeFigureOut">
              <a:rPr lang="zh-CN" altLang="en-US" smtClean="0"/>
              <a:t>2025-02-15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480FF5-8216-40C8-BE9B-D7287F5820E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3D48EA-59BB-4344-971F-683C2122EAB5}" type="datetimeFigureOut">
              <a:rPr lang="zh-CN" altLang="en-US" smtClean="0"/>
              <a:t>2025-02-15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80FF5-8216-40C8-BE9B-D7287F5820E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wmf"/><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jpeg"/><Relationship Id="rId6" Type="http://schemas.openxmlformats.org/officeDocument/2006/relationships/image" Target="../media/image5.png"/><Relationship Id="rId7"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image" Target="../media/image14.jpg"/><Relationship Id="rId5" Type="http://schemas.openxmlformats.org/officeDocument/2006/relationships/image" Target="../media/image15.jpg"/><Relationship Id="rId6"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想搞设计PPT(倒卖必究)-6"/>
          <p:cNvSpPr/>
          <p:nvPr/>
        </p:nvSpPr>
        <p:spPr>
          <a:xfrm>
            <a:off x="6290" y="0"/>
            <a:ext cx="12192000" cy="6858000"/>
          </a:xfrm>
          <a:prstGeom prst="rect">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3" name="淘宝-想搞设计PPT(倒卖必究)-53"/>
          <p:cNvSpPr/>
          <p:nvPr/>
        </p:nvSpPr>
        <p:spPr bwMode="auto">
          <a:xfrm>
            <a:off x="4919227" y="-1234439"/>
            <a:ext cx="9324188" cy="4477513"/>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solidFill>
            <a:srgbClr val="0359A7"/>
          </a:solidFill>
          <a:ln>
            <a:noFill/>
          </a:ln>
        </p:spPr>
        <p:txBody>
          <a:bodyPr vert="horz" wrap="square" lIns="91440" tIns="45720" rIns="91440" bIns="45720" numCol="1" anchor="t" anchorCtr="0" compatLnSpc="1"/>
          <a:lstStyle/>
          <a:p>
            <a:endParaRPr lang="zh-CN" altLang="en-US"/>
          </a:p>
        </p:txBody>
      </p:sp>
      <p:sp>
        <p:nvSpPr>
          <p:cNvPr id="54" name="淘宝-想搞设计PPT(倒卖必究)-54"/>
          <p:cNvSpPr/>
          <p:nvPr/>
        </p:nvSpPr>
        <p:spPr bwMode="auto">
          <a:xfrm>
            <a:off x="6642782" y="2178139"/>
            <a:ext cx="395701" cy="1625289"/>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solidFill>
            <a:srgbClr val="0359A7"/>
          </a:solidFill>
          <a:ln>
            <a:noFill/>
          </a:ln>
        </p:spPr>
        <p:txBody>
          <a:bodyPr vert="horz" wrap="square" lIns="91440" tIns="45720" rIns="91440" bIns="45720" numCol="1" anchor="t" anchorCtr="0" compatLnSpc="1"/>
          <a:lstStyle/>
          <a:p>
            <a:endParaRPr lang="zh-CN" altLang="en-US"/>
          </a:p>
        </p:txBody>
      </p:sp>
      <p:sp>
        <p:nvSpPr>
          <p:cNvPr id="55" name="淘宝-想搞设计PPT(倒卖必究)-55"/>
          <p:cNvSpPr/>
          <p:nvPr/>
        </p:nvSpPr>
        <p:spPr bwMode="auto">
          <a:xfrm>
            <a:off x="7630705" y="2191416"/>
            <a:ext cx="4851977" cy="2833635"/>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solidFill>
            <a:srgbClr val="0359A7"/>
          </a:solidFill>
          <a:ln>
            <a:noFill/>
          </a:ln>
        </p:spPr>
        <p:txBody>
          <a:bodyPr vert="horz" wrap="square" lIns="91440" tIns="45720" rIns="91440" bIns="45720" numCol="1" anchor="t" anchorCtr="0" compatLnSpc="1"/>
          <a:lstStyle/>
          <a:p>
            <a:endParaRPr lang="zh-CN" altLang="en-US"/>
          </a:p>
        </p:txBody>
      </p:sp>
      <p:sp>
        <p:nvSpPr>
          <p:cNvPr id="56" name="淘宝-想搞设计PPT(倒卖必究)-56"/>
          <p:cNvSpPr/>
          <p:nvPr/>
        </p:nvSpPr>
        <p:spPr bwMode="auto">
          <a:xfrm>
            <a:off x="6980056" y="2504789"/>
            <a:ext cx="677206" cy="2892060"/>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solidFill>
            <a:srgbClr val="0359A7"/>
          </a:solidFill>
          <a:ln>
            <a:noFill/>
          </a:ln>
        </p:spPr>
        <p:txBody>
          <a:bodyPr vert="horz" wrap="square" lIns="91440" tIns="45720" rIns="91440" bIns="45720" numCol="1" anchor="t" anchorCtr="0" compatLnSpc="1"/>
          <a:lstStyle/>
          <a:p>
            <a:endParaRPr lang="zh-CN" altLang="en-US"/>
          </a:p>
        </p:txBody>
      </p:sp>
      <p:grpSp>
        <p:nvGrpSpPr>
          <p:cNvPr id="16" name="Group 32"/>
          <p:cNvGrpSpPr/>
          <p:nvPr/>
        </p:nvGrpSpPr>
        <p:grpSpPr>
          <a:xfrm>
            <a:off x="954259" y="2453926"/>
            <a:ext cx="2342226" cy="2346960"/>
            <a:chOff x="3692576" y="1742634"/>
            <a:chExt cx="2790379" cy="2796023"/>
          </a:xfrm>
        </p:grpSpPr>
        <p:grpSp>
          <p:nvGrpSpPr>
            <p:cNvPr id="17" name="组合 79"/>
            <p:cNvGrpSpPr/>
            <p:nvPr/>
          </p:nvGrpSpPr>
          <p:grpSpPr bwMode="auto">
            <a:xfrm>
              <a:off x="3692576" y="1742634"/>
              <a:ext cx="2790379" cy="2796023"/>
              <a:chOff x="6379729" y="2488774"/>
              <a:chExt cx="2513016" cy="2513016"/>
            </a:xfrm>
          </p:grpSpPr>
          <p:sp>
            <p:nvSpPr>
              <p:cNvPr id="19" name="淘宝-想搞设计PPT(倒卖必究)-19"/>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endParaRPr>
              </a:p>
            </p:txBody>
          </p:sp>
          <p:sp>
            <p:nvSpPr>
              <p:cNvPr id="20" name="淘宝-想搞设计PPT(倒卖必究)-20"/>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grpSp>
        <p:sp>
          <p:nvSpPr>
            <p:cNvPr id="18" name="淘宝-想搞设计PPT(倒卖必究)-18"/>
            <p:cNvSpPr/>
            <p:nvPr/>
          </p:nvSpPr>
          <p:spPr bwMode="auto">
            <a:xfrm>
              <a:off x="4101618" y="2137562"/>
              <a:ext cx="2016471" cy="2020558"/>
            </a:xfrm>
            <a:prstGeom prst="ellipse">
              <a:avLst/>
            </a:prstGeom>
            <a:solidFill>
              <a:schemeClr val="bg1"/>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grpSp>
      <p:sp>
        <p:nvSpPr>
          <p:cNvPr id="26" name="淘宝-想搞设计PPT(倒卖必究)-26"/>
          <p:cNvSpPr txBox="1"/>
          <p:nvPr/>
        </p:nvSpPr>
        <p:spPr>
          <a:xfrm>
            <a:off x="3942522" y="2406978"/>
            <a:ext cx="8244158"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6000" dirty="0">
                <a:solidFill>
                  <a:srgbClr val="FFFFFF"/>
                </a:solidFill>
                <a:latin typeface="微软雅黑" panose="020B0503020204020204" pitchFamily="34" charset="-122"/>
                <a:ea typeface="微软雅黑" panose="020B0503020204020204" pitchFamily="34" charset="-122"/>
              </a:rPr>
              <a:t>华中科技大学模板</a:t>
            </a:r>
            <a:r>
              <a:rPr lang="zh-CN" altLang="en-US" sz="6000" dirty="0">
                <a:solidFill>
                  <a:srgbClr val="FFFFFF"/>
                </a:solidFill>
                <a:latin typeface="微软雅黑" panose="020B0503020204020204" pitchFamily="34" charset="-122"/>
                <a:ea typeface="微软雅黑" panose="020B0503020204020204" pitchFamily="34" charset="-122"/>
              </a:rPr>
              <a:t/>
            </a:r>
          </a:p>
        </p:txBody>
      </p:sp>
      <p:sp>
        <p:nvSpPr>
          <p:cNvPr id="27" name="淘宝-想搞设计PPT(倒卖必究)-27"/>
          <p:cNvSpPr txBox="1"/>
          <p:nvPr/>
        </p:nvSpPr>
        <p:spPr>
          <a:xfrm>
            <a:off x="3942521" y="3910183"/>
            <a:ext cx="8244158" cy="307777"/>
          </a:xfrm>
          <a:prstGeom prst="rect">
            <a:avLst/>
          </a:prstGeom>
          <a:noFill/>
          <a:ln w="3175">
            <a:noFill/>
            <a:prstDash val="solid"/>
          </a:ln>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1400" b="0" dirty="0">
                <a:solidFill>
                  <a:schemeClr val="bg1"/>
                </a:solidFill>
                <a:latin typeface="微软雅黑" panose="020B0503020204020204" pitchFamily="34" charset="-122"/>
                <a:ea typeface="微软雅黑" panose="020B0503020204020204" pitchFamily="34" charset="-122"/>
              </a:rPr>
              <a:t>PROFESSIONAL GENERATION GRADUATION REPORT POWERPOINT TEMPLATE</a:t>
            </a:r>
            <a:endParaRPr lang="zh-CN" altLang="en-US" sz="1400" b="0" dirty="0">
              <a:solidFill>
                <a:schemeClr val="bg1"/>
              </a:solidFill>
              <a:latin typeface="微软雅黑" panose="020B0503020204020204" pitchFamily="34" charset="-122"/>
              <a:ea typeface="微软雅黑" panose="020B0503020204020204" pitchFamily="34" charset="-122"/>
            </a:endParaRPr>
          </a:p>
        </p:txBody>
      </p:sp>
      <p:grpSp>
        <p:nvGrpSpPr>
          <p:cNvPr id="28" name="组合 27"/>
          <p:cNvGrpSpPr/>
          <p:nvPr/>
        </p:nvGrpSpPr>
        <p:grpSpPr>
          <a:xfrm>
            <a:off x="3940810" y="4347845"/>
            <a:ext cx="4573905" cy="337185"/>
            <a:chOff x="2957979" y="6517260"/>
            <a:chExt cx="3919760" cy="343540"/>
          </a:xfrm>
          <a:noFill/>
        </p:grpSpPr>
        <p:sp>
          <p:nvSpPr>
            <p:cNvPr id="29" name="淘宝-想搞设计PPT(倒卖必究)-29"/>
            <p:cNvSpPr txBox="1"/>
            <p:nvPr/>
          </p:nvSpPr>
          <p:spPr>
            <a:xfrm>
              <a:off x="2957979" y="6517260"/>
              <a:ext cx="1621278" cy="343540"/>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FFFFFF"/>
                  </a:solidFill>
                  <a:latin typeface="微软雅黑" panose="020B0503020204020204" pitchFamily="34" charset="-122"/>
                  <a:ea typeface="微软雅黑" panose="020B0503020204020204" pitchFamily="34" charset="-122"/>
                </a:rPr>
                <a:t>答辩人：</a:t>
              </a:r>
            </a:p>
          </p:txBody>
        </p:sp>
        <p:sp>
          <p:nvSpPr>
            <p:cNvPr id="30" name="淘宝-想搞设计PPT(倒卖必究)-30"/>
            <p:cNvSpPr txBox="1"/>
            <p:nvPr/>
          </p:nvSpPr>
          <p:spPr>
            <a:xfrm>
              <a:off x="4980689" y="6517260"/>
              <a:ext cx="1897050" cy="343540"/>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FFFFFF"/>
                  </a:solidFill>
                  <a:latin typeface="微软雅黑" panose="020B0503020204020204" pitchFamily="34" charset="-122"/>
                  <a:ea typeface="微软雅黑" panose="020B0503020204020204" pitchFamily="34" charset="-122"/>
                </a:rPr>
                <a:t>指导老师：</a:t>
              </a:r>
            </a:p>
          </p:txBody>
        </p:sp>
      </p:grpSp>
      <p:cxnSp>
        <p:nvCxnSpPr>
          <p:cNvPr id="50" name="淘宝-想搞设计PPT(倒卖必究)-50"/>
          <p:cNvCxnSpPr/>
          <p:nvPr/>
        </p:nvCxnSpPr>
        <p:spPr>
          <a:xfrm>
            <a:off x="3999506" y="3627404"/>
            <a:ext cx="615541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57" name="Picture 56" descr="华中科技大学.png"/>
          <p:cNvPicPr>
            <a:picLocks noChangeAspect="1"/>
          </p:cNvPicPr>
          <p:nvPr/>
        </p:nvPicPr>
        <p:blipFill>
          <a:blip r:embed="rId5"/>
          <a:stretch>
            <a:fillRect/>
          </a:stretch>
        </p:blipFill>
        <p:spPr>
          <a:xfrm>
            <a:off x="1312542" y="2807046"/>
            <a:ext cx="1666248" cy="16662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想搞设计PPT(倒卖必究)-4"/>
          <p:cNvSpPr/>
          <p:nvPr/>
        </p:nvSpPr>
        <p:spPr>
          <a:xfrm>
            <a:off x="0" y="0"/>
            <a:ext cx="12192000" cy="6858000"/>
          </a:xfrm>
          <a:prstGeom prst="rect">
            <a:avLst/>
          </a:prstGeom>
          <a:pattFill prst="dotGrid">
            <a:fgClr>
              <a:schemeClr val="bg1"/>
            </a:fgClr>
            <a:bgClr>
              <a:srgbClr val="F3F3F3"/>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淘宝-想搞设计PPT(倒卖必究)-6"/>
          <p:cNvSpPr/>
          <p:nvPr/>
        </p:nvSpPr>
        <p:spPr>
          <a:xfrm>
            <a:off x="0" y="678475"/>
            <a:ext cx="12192000" cy="550105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淘宝-想搞设计PPT(倒卖必究)-18"/>
          <p:cNvSpPr/>
          <p:nvPr/>
        </p:nvSpPr>
        <p:spPr>
          <a:xfrm>
            <a:off x="6601611" y="1502160"/>
            <a:ext cx="3853680" cy="385368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淘宝-想搞设计PPT(倒卖必究)-19"/>
          <p:cNvSpPr/>
          <p:nvPr/>
        </p:nvSpPr>
        <p:spPr>
          <a:xfrm>
            <a:off x="7947307" y="2266712"/>
            <a:ext cx="1162288" cy="1162288"/>
          </a:xfrm>
          <a:prstGeom prst="ellipse">
            <a:avLst/>
          </a:prstGeom>
          <a:noFill/>
          <a:ln w="38100">
            <a:solidFill>
              <a:srgbClr val="035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淘宝-想搞设计PPT(倒卖必究)-20"/>
          <p:cNvSpPr txBox="1"/>
          <p:nvPr/>
        </p:nvSpPr>
        <p:spPr>
          <a:xfrm>
            <a:off x="7947307" y="2340024"/>
            <a:ext cx="1153886" cy="1015663"/>
          </a:xfrm>
          <a:prstGeom prst="rect">
            <a:avLst/>
          </a:prstGeom>
          <a:noFill/>
        </p:spPr>
        <p:txBody>
          <a:bodyPr wrap="square" rtlCol="0">
            <a:spAutoFit/>
          </a:bodyPr>
          <a:lstStyle/>
          <a:p>
            <a:pPr algn="ctr"/>
            <a:r>
              <a:rPr lang="en-US" altLang="zh-CN" sz="6000" dirty="0">
                <a:ln w="28575">
                  <a:noFill/>
                </a:ln>
                <a:solidFill>
                  <a:srgbClr val="0359A7"/>
                </a:solidFill>
                <a:latin typeface="微软雅黑" panose="020B0503020204020204" pitchFamily="34" charset="-122"/>
                <a:ea typeface="微软雅黑" panose="020B0503020204020204" pitchFamily="34" charset="-122"/>
              </a:rPr>
              <a:t>03</a:t>
            </a:r>
            <a:endParaRPr lang="zh-CN" altLang="en-US" sz="6000" dirty="0">
              <a:ln w="28575">
                <a:noFill/>
              </a:ln>
              <a:solidFill>
                <a:srgbClr val="0055AB"/>
              </a:solidFill>
              <a:latin typeface="微软雅黑" panose="020B0503020204020204" pitchFamily="34" charset="-122"/>
              <a:ea typeface="微软雅黑" panose="020B0503020204020204" pitchFamily="34" charset="-122"/>
            </a:endParaRPr>
          </a:p>
        </p:txBody>
      </p:sp>
      <p:sp>
        <p:nvSpPr>
          <p:cNvPr id="21" name="淘宝-想搞设计PPT(倒卖必究)-21"/>
          <p:cNvSpPr txBox="1"/>
          <p:nvPr/>
        </p:nvSpPr>
        <p:spPr>
          <a:xfrm>
            <a:off x="6048486" y="3595983"/>
            <a:ext cx="4959929" cy="461665"/>
          </a:xfrm>
          <a:prstGeom prst="rect">
            <a:avLst/>
          </a:prstGeom>
          <a:noFill/>
        </p:spPr>
        <p:txBody>
          <a:bodyPr wrap="square" rtlCol="0">
            <a:spAutoFit/>
          </a:bodyPr>
          <a:lstStyle/>
          <a:p>
            <a:pPr algn="ctr"/>
            <a:r>
              <a:rPr lang="zh-CN" altLang="en-US" sz="2400" b="1" dirty="0">
                <a:solidFill>
                  <a:srgbClr val="0359A7"/>
                </a:solidFill>
                <a:latin typeface="微软雅黑" panose="020B0503020204020204" pitchFamily="34" charset="-122"/>
                <a:ea typeface="微软雅黑" panose="020B0503020204020204" pitchFamily="34" charset="-122"/>
              </a:rPr>
              <a:t>课题研究的进展</a:t>
            </a:r>
            <a:endParaRPr lang="en-US" altLang="zh-CN" sz="2400" b="1" dirty="0">
              <a:solidFill>
                <a:srgbClr val="0055AB"/>
              </a:solidFill>
              <a:latin typeface="微软雅黑" panose="020B0503020204020204" pitchFamily="34" charset="-122"/>
              <a:ea typeface="微软雅黑" panose="020B0503020204020204" pitchFamily="34" charset="-122"/>
            </a:endParaRPr>
          </a:p>
        </p:txBody>
      </p:sp>
      <p:sp>
        <p:nvSpPr>
          <p:cNvPr id="22" name="淘宝-想搞设计PPT(倒卖必究)-22"/>
          <p:cNvSpPr txBox="1"/>
          <p:nvPr/>
        </p:nvSpPr>
        <p:spPr>
          <a:xfrm>
            <a:off x="6017397" y="4009444"/>
            <a:ext cx="5022106" cy="369332"/>
          </a:xfrm>
          <a:prstGeom prst="snip1Rect">
            <a:avLst>
              <a:gd name="adj" fmla="val 0"/>
            </a:avLst>
          </a:prstGeom>
          <a:noFill/>
          <a:ln w="28575">
            <a:noFill/>
          </a:ln>
        </p:spPr>
        <p:txBody>
          <a:bodyPr wrap="square" rtlCol="0">
            <a:spAutoFit/>
          </a:bodyPr>
          <a:lstStyle/>
          <a:p>
            <a:pPr algn="ctr"/>
            <a:r>
              <a:rPr lang="en-US" altLang="zh-CN" dirty="0">
                <a:solidFill>
                  <a:srgbClr val="0359A7"/>
                </a:solidFill>
                <a:latin typeface="Arial" panose="020B0604020202020204" pitchFamily="34" charset="0"/>
                <a:ea typeface="华文仿宋" panose="02010600040101010101" pitchFamily="2" charset="-122"/>
                <a:cs typeface="Arial" panose="020B0604020202020204" pitchFamily="34" charset="0"/>
              </a:rPr>
              <a:t>The Research Progress</a:t>
            </a:r>
            <a:endParaRPr lang="zh-CN" altLang="en-US" dirty="0">
              <a:solidFill>
                <a:srgbClr val="0055AB"/>
              </a:solidFill>
              <a:latin typeface="Arial" panose="020B0604020202020204" pitchFamily="34" charset="0"/>
              <a:ea typeface="华文仿宋" panose="02010600040101010101" pitchFamily="2" charset="-122"/>
              <a:cs typeface="Arial" panose="020B0604020202020204" pitchFamily="34" charset="0"/>
            </a:endParaRPr>
          </a:p>
        </p:txBody>
      </p:sp>
      <p:sp>
        <p:nvSpPr>
          <p:cNvPr id="2" name="淘宝-想搞设计PPT(倒卖必究)-2"/>
          <p:cNvSpPr/>
          <p:nvPr/>
        </p:nvSpPr>
        <p:spPr>
          <a:xfrm>
            <a:off x="0" y="470648"/>
            <a:ext cx="4504765" cy="5957046"/>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淘宝-想搞设计PPT(倒卖必究)-8"/>
          <p:cNvSpPr/>
          <p:nvPr/>
        </p:nvSpPr>
        <p:spPr>
          <a:xfrm rot="5400000">
            <a:off x="1633818" y="3341595"/>
            <a:ext cx="5957046" cy="215153"/>
          </a:xfrm>
          <a:prstGeom prst="trapezoid">
            <a:avLst>
              <a:gd name="adj" fmla="val 107291"/>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淘宝-想搞设计PPT(倒卖必究)-54"/>
          <p:cNvSpPr>
            <a:spLocks noEditPoints="1"/>
          </p:cNvSpPr>
          <p:nvPr/>
        </p:nvSpPr>
        <p:spPr bwMode="auto">
          <a:xfrm>
            <a:off x="1198176" y="2099996"/>
            <a:ext cx="2698350" cy="2698350"/>
          </a:xfrm>
          <a:custGeom>
            <a:avLst/>
            <a:gdLst/>
            <a:ahLst/>
            <a:cxnLst>
              <a:cxn ang="0">
                <a:pos x="226" y="180"/>
              </a:cxn>
              <a:cxn ang="0">
                <a:pos x="0" y="690"/>
              </a:cxn>
              <a:cxn ang="0">
                <a:pos x="202" y="1180"/>
              </a:cxn>
              <a:cxn ang="0">
                <a:pos x="690" y="1382"/>
              </a:cxn>
              <a:cxn ang="0">
                <a:pos x="1202" y="1156"/>
              </a:cxn>
              <a:cxn ang="0">
                <a:pos x="1380" y="654"/>
              </a:cxn>
              <a:cxn ang="0">
                <a:pos x="1130" y="158"/>
              </a:cxn>
              <a:cxn ang="0">
                <a:pos x="1346" y="684"/>
              </a:cxn>
              <a:cxn ang="0">
                <a:pos x="1152" y="232"/>
              </a:cxn>
              <a:cxn ang="0">
                <a:pos x="308" y="168"/>
              </a:cxn>
              <a:cxn ang="0">
                <a:pos x="102" y="648"/>
              </a:cxn>
              <a:cxn ang="0">
                <a:pos x="186" y="718"/>
              </a:cxn>
              <a:cxn ang="0">
                <a:pos x="320" y="946"/>
              </a:cxn>
              <a:cxn ang="0">
                <a:pos x="350" y="1250"/>
              </a:cxn>
              <a:cxn ang="0">
                <a:pos x="1278" y="980"/>
              </a:cxn>
              <a:cxn ang="0">
                <a:pos x="1098" y="1202"/>
              </a:cxn>
              <a:cxn ang="0">
                <a:pos x="532" y="1326"/>
              </a:cxn>
              <a:cxn ang="0">
                <a:pos x="496" y="1176"/>
              </a:cxn>
              <a:cxn ang="0">
                <a:pos x="628" y="1002"/>
              </a:cxn>
              <a:cxn ang="0">
                <a:pos x="472" y="792"/>
              </a:cxn>
              <a:cxn ang="0">
                <a:pos x="324" y="778"/>
              </a:cxn>
              <a:cxn ang="0">
                <a:pos x="264" y="700"/>
              </a:cxn>
              <a:cxn ang="0">
                <a:pos x="204" y="674"/>
              </a:cxn>
              <a:cxn ang="0">
                <a:pos x="304" y="618"/>
              </a:cxn>
              <a:cxn ang="0">
                <a:pos x="358" y="554"/>
              </a:cxn>
              <a:cxn ang="0">
                <a:pos x="466" y="428"/>
              </a:cxn>
              <a:cxn ang="0">
                <a:pos x="520" y="380"/>
              </a:cxn>
              <a:cxn ang="0">
                <a:pos x="542" y="428"/>
              </a:cxn>
              <a:cxn ang="0">
                <a:pos x="472" y="296"/>
              </a:cxn>
              <a:cxn ang="0">
                <a:pos x="400" y="250"/>
              </a:cxn>
              <a:cxn ang="0">
                <a:pos x="346" y="332"/>
              </a:cxn>
              <a:cxn ang="0">
                <a:pos x="344" y="238"/>
              </a:cxn>
              <a:cxn ang="0">
                <a:pos x="390" y="244"/>
              </a:cxn>
              <a:cxn ang="0">
                <a:pos x="428" y="168"/>
              </a:cxn>
              <a:cxn ang="0">
                <a:pos x="438" y="242"/>
              </a:cxn>
              <a:cxn ang="0">
                <a:pos x="478" y="220"/>
              </a:cxn>
              <a:cxn ang="0">
                <a:pos x="472" y="150"/>
              </a:cxn>
              <a:cxn ang="0">
                <a:pos x="428" y="118"/>
              </a:cxn>
              <a:cxn ang="0">
                <a:pos x="370" y="170"/>
              </a:cxn>
              <a:cxn ang="0">
                <a:pos x="322" y="150"/>
              </a:cxn>
              <a:cxn ang="0">
                <a:pos x="570" y="118"/>
              </a:cxn>
              <a:cxn ang="0">
                <a:pos x="578" y="186"/>
              </a:cxn>
              <a:cxn ang="0">
                <a:pos x="672" y="224"/>
              </a:cxn>
              <a:cxn ang="0">
                <a:pos x="802" y="98"/>
              </a:cxn>
              <a:cxn ang="0">
                <a:pos x="862" y="58"/>
              </a:cxn>
              <a:cxn ang="0">
                <a:pos x="996" y="252"/>
              </a:cxn>
              <a:cxn ang="0">
                <a:pos x="1022" y="336"/>
              </a:cxn>
              <a:cxn ang="0">
                <a:pos x="944" y="398"/>
              </a:cxn>
              <a:cxn ang="0">
                <a:pos x="918" y="466"/>
              </a:cxn>
              <a:cxn ang="0">
                <a:pos x="862" y="516"/>
              </a:cxn>
              <a:cxn ang="0">
                <a:pos x="994" y="466"/>
              </a:cxn>
              <a:cxn ang="0">
                <a:pos x="1044" y="524"/>
              </a:cxn>
              <a:cxn ang="0">
                <a:pos x="1090" y="534"/>
              </a:cxn>
              <a:cxn ang="0">
                <a:pos x="1128" y="532"/>
              </a:cxn>
              <a:cxn ang="0">
                <a:pos x="1172" y="592"/>
              </a:cxn>
              <a:cxn ang="0">
                <a:pos x="1076" y="598"/>
              </a:cxn>
              <a:cxn ang="0">
                <a:pos x="866" y="574"/>
              </a:cxn>
              <a:cxn ang="0">
                <a:pos x="814" y="778"/>
              </a:cxn>
              <a:cxn ang="0">
                <a:pos x="998" y="840"/>
              </a:cxn>
              <a:cxn ang="0">
                <a:pos x="1026" y="1056"/>
              </a:cxn>
              <a:cxn ang="0">
                <a:pos x="1210" y="1016"/>
              </a:cxn>
              <a:cxn ang="0">
                <a:pos x="1278" y="776"/>
              </a:cxn>
              <a:cxn ang="0">
                <a:pos x="1342" y="768"/>
              </a:cxn>
            </a:cxnLst>
            <a:rect l="0" t="0" r="r" b="b"/>
            <a:pathLst>
              <a:path w="1382" h="1382">
                <a:moveTo>
                  <a:pt x="690" y="0"/>
                </a:moveTo>
                <a:lnTo>
                  <a:pt x="690" y="0"/>
                </a:lnTo>
                <a:lnTo>
                  <a:pt x="656" y="0"/>
                </a:lnTo>
                <a:lnTo>
                  <a:pt x="620" y="4"/>
                </a:lnTo>
                <a:lnTo>
                  <a:pt x="586" y="8"/>
                </a:lnTo>
                <a:lnTo>
                  <a:pt x="552" y="14"/>
                </a:lnTo>
                <a:lnTo>
                  <a:pt x="518" y="22"/>
                </a:lnTo>
                <a:lnTo>
                  <a:pt x="486" y="30"/>
                </a:lnTo>
                <a:lnTo>
                  <a:pt x="454" y="42"/>
                </a:lnTo>
                <a:lnTo>
                  <a:pt x="422" y="54"/>
                </a:lnTo>
                <a:lnTo>
                  <a:pt x="392" y="68"/>
                </a:lnTo>
                <a:lnTo>
                  <a:pt x="362" y="84"/>
                </a:lnTo>
                <a:lnTo>
                  <a:pt x="332" y="100"/>
                </a:lnTo>
                <a:lnTo>
                  <a:pt x="304" y="118"/>
                </a:lnTo>
                <a:lnTo>
                  <a:pt x="278" y="136"/>
                </a:lnTo>
                <a:lnTo>
                  <a:pt x="252" y="158"/>
                </a:lnTo>
                <a:lnTo>
                  <a:pt x="226" y="180"/>
                </a:lnTo>
                <a:lnTo>
                  <a:pt x="202" y="202"/>
                </a:lnTo>
                <a:lnTo>
                  <a:pt x="180" y="226"/>
                </a:lnTo>
                <a:lnTo>
                  <a:pt x="158" y="252"/>
                </a:lnTo>
                <a:lnTo>
                  <a:pt x="138" y="278"/>
                </a:lnTo>
                <a:lnTo>
                  <a:pt x="118" y="304"/>
                </a:lnTo>
                <a:lnTo>
                  <a:pt x="100" y="332"/>
                </a:lnTo>
                <a:lnTo>
                  <a:pt x="84" y="362"/>
                </a:lnTo>
                <a:lnTo>
                  <a:pt x="68" y="390"/>
                </a:lnTo>
                <a:lnTo>
                  <a:pt x="54" y="422"/>
                </a:lnTo>
                <a:lnTo>
                  <a:pt x="42" y="452"/>
                </a:lnTo>
                <a:lnTo>
                  <a:pt x="32" y="486"/>
                </a:lnTo>
                <a:lnTo>
                  <a:pt x="22" y="518"/>
                </a:lnTo>
                <a:lnTo>
                  <a:pt x="14" y="552"/>
                </a:lnTo>
                <a:lnTo>
                  <a:pt x="8" y="586"/>
                </a:lnTo>
                <a:lnTo>
                  <a:pt x="4" y="620"/>
                </a:lnTo>
                <a:lnTo>
                  <a:pt x="0" y="654"/>
                </a:lnTo>
                <a:lnTo>
                  <a:pt x="0" y="690"/>
                </a:lnTo>
                <a:lnTo>
                  <a:pt x="0" y="690"/>
                </a:lnTo>
                <a:lnTo>
                  <a:pt x="0" y="726"/>
                </a:lnTo>
                <a:lnTo>
                  <a:pt x="4" y="762"/>
                </a:lnTo>
                <a:lnTo>
                  <a:pt x="8" y="796"/>
                </a:lnTo>
                <a:lnTo>
                  <a:pt x="14" y="830"/>
                </a:lnTo>
                <a:lnTo>
                  <a:pt x="22" y="864"/>
                </a:lnTo>
                <a:lnTo>
                  <a:pt x="32" y="896"/>
                </a:lnTo>
                <a:lnTo>
                  <a:pt x="42" y="928"/>
                </a:lnTo>
                <a:lnTo>
                  <a:pt x="54" y="960"/>
                </a:lnTo>
                <a:lnTo>
                  <a:pt x="68" y="990"/>
                </a:lnTo>
                <a:lnTo>
                  <a:pt x="84" y="1020"/>
                </a:lnTo>
                <a:lnTo>
                  <a:pt x="100" y="1048"/>
                </a:lnTo>
                <a:lnTo>
                  <a:pt x="118" y="1076"/>
                </a:lnTo>
                <a:lnTo>
                  <a:pt x="138" y="1104"/>
                </a:lnTo>
                <a:lnTo>
                  <a:pt x="158" y="1130"/>
                </a:lnTo>
                <a:lnTo>
                  <a:pt x="180" y="1156"/>
                </a:lnTo>
                <a:lnTo>
                  <a:pt x="202" y="1180"/>
                </a:lnTo>
                <a:lnTo>
                  <a:pt x="226" y="1202"/>
                </a:lnTo>
                <a:lnTo>
                  <a:pt x="252" y="1224"/>
                </a:lnTo>
                <a:lnTo>
                  <a:pt x="278" y="1244"/>
                </a:lnTo>
                <a:lnTo>
                  <a:pt x="304" y="1264"/>
                </a:lnTo>
                <a:lnTo>
                  <a:pt x="332" y="1282"/>
                </a:lnTo>
                <a:lnTo>
                  <a:pt x="362" y="1298"/>
                </a:lnTo>
                <a:lnTo>
                  <a:pt x="392" y="1314"/>
                </a:lnTo>
                <a:lnTo>
                  <a:pt x="422" y="1328"/>
                </a:lnTo>
                <a:lnTo>
                  <a:pt x="454" y="1340"/>
                </a:lnTo>
                <a:lnTo>
                  <a:pt x="486" y="1350"/>
                </a:lnTo>
                <a:lnTo>
                  <a:pt x="518" y="1360"/>
                </a:lnTo>
                <a:lnTo>
                  <a:pt x="552" y="1368"/>
                </a:lnTo>
                <a:lnTo>
                  <a:pt x="586" y="1374"/>
                </a:lnTo>
                <a:lnTo>
                  <a:pt x="620" y="1378"/>
                </a:lnTo>
                <a:lnTo>
                  <a:pt x="656" y="1380"/>
                </a:lnTo>
                <a:lnTo>
                  <a:pt x="690" y="1382"/>
                </a:lnTo>
                <a:lnTo>
                  <a:pt x="690" y="1382"/>
                </a:lnTo>
                <a:lnTo>
                  <a:pt x="726" y="1380"/>
                </a:lnTo>
                <a:lnTo>
                  <a:pt x="762" y="1378"/>
                </a:lnTo>
                <a:lnTo>
                  <a:pt x="796" y="1374"/>
                </a:lnTo>
                <a:lnTo>
                  <a:pt x="830" y="1368"/>
                </a:lnTo>
                <a:lnTo>
                  <a:pt x="864" y="1360"/>
                </a:lnTo>
                <a:lnTo>
                  <a:pt x="896" y="1350"/>
                </a:lnTo>
                <a:lnTo>
                  <a:pt x="928" y="1340"/>
                </a:lnTo>
                <a:lnTo>
                  <a:pt x="960" y="1328"/>
                </a:lnTo>
                <a:lnTo>
                  <a:pt x="990" y="1314"/>
                </a:lnTo>
                <a:lnTo>
                  <a:pt x="1020" y="1298"/>
                </a:lnTo>
                <a:lnTo>
                  <a:pt x="1050" y="1282"/>
                </a:lnTo>
                <a:lnTo>
                  <a:pt x="1078" y="1264"/>
                </a:lnTo>
                <a:lnTo>
                  <a:pt x="1104" y="1244"/>
                </a:lnTo>
                <a:lnTo>
                  <a:pt x="1130" y="1224"/>
                </a:lnTo>
                <a:lnTo>
                  <a:pt x="1156" y="1202"/>
                </a:lnTo>
                <a:lnTo>
                  <a:pt x="1180" y="1180"/>
                </a:lnTo>
                <a:lnTo>
                  <a:pt x="1202" y="1156"/>
                </a:lnTo>
                <a:lnTo>
                  <a:pt x="1224" y="1130"/>
                </a:lnTo>
                <a:lnTo>
                  <a:pt x="1244" y="1104"/>
                </a:lnTo>
                <a:lnTo>
                  <a:pt x="1264" y="1076"/>
                </a:lnTo>
                <a:lnTo>
                  <a:pt x="1282" y="1048"/>
                </a:lnTo>
                <a:lnTo>
                  <a:pt x="1298" y="1020"/>
                </a:lnTo>
                <a:lnTo>
                  <a:pt x="1314" y="990"/>
                </a:lnTo>
                <a:lnTo>
                  <a:pt x="1328" y="960"/>
                </a:lnTo>
                <a:lnTo>
                  <a:pt x="1340" y="928"/>
                </a:lnTo>
                <a:lnTo>
                  <a:pt x="1350" y="896"/>
                </a:lnTo>
                <a:lnTo>
                  <a:pt x="1360" y="864"/>
                </a:lnTo>
                <a:lnTo>
                  <a:pt x="1368" y="830"/>
                </a:lnTo>
                <a:lnTo>
                  <a:pt x="1374" y="796"/>
                </a:lnTo>
                <a:lnTo>
                  <a:pt x="1378" y="762"/>
                </a:lnTo>
                <a:lnTo>
                  <a:pt x="1380" y="726"/>
                </a:lnTo>
                <a:lnTo>
                  <a:pt x="1382" y="690"/>
                </a:lnTo>
                <a:lnTo>
                  <a:pt x="1382" y="690"/>
                </a:lnTo>
                <a:lnTo>
                  <a:pt x="1380" y="654"/>
                </a:lnTo>
                <a:lnTo>
                  <a:pt x="1378" y="620"/>
                </a:lnTo>
                <a:lnTo>
                  <a:pt x="1374" y="586"/>
                </a:lnTo>
                <a:lnTo>
                  <a:pt x="1368" y="552"/>
                </a:lnTo>
                <a:lnTo>
                  <a:pt x="1360" y="518"/>
                </a:lnTo>
                <a:lnTo>
                  <a:pt x="1350" y="486"/>
                </a:lnTo>
                <a:lnTo>
                  <a:pt x="1340" y="452"/>
                </a:lnTo>
                <a:lnTo>
                  <a:pt x="1328" y="422"/>
                </a:lnTo>
                <a:lnTo>
                  <a:pt x="1314" y="390"/>
                </a:lnTo>
                <a:lnTo>
                  <a:pt x="1298" y="362"/>
                </a:lnTo>
                <a:lnTo>
                  <a:pt x="1282" y="332"/>
                </a:lnTo>
                <a:lnTo>
                  <a:pt x="1264" y="304"/>
                </a:lnTo>
                <a:lnTo>
                  <a:pt x="1244" y="278"/>
                </a:lnTo>
                <a:lnTo>
                  <a:pt x="1224" y="252"/>
                </a:lnTo>
                <a:lnTo>
                  <a:pt x="1202" y="226"/>
                </a:lnTo>
                <a:lnTo>
                  <a:pt x="1180" y="202"/>
                </a:lnTo>
                <a:lnTo>
                  <a:pt x="1156" y="180"/>
                </a:lnTo>
                <a:lnTo>
                  <a:pt x="1130" y="158"/>
                </a:lnTo>
                <a:lnTo>
                  <a:pt x="1104" y="136"/>
                </a:lnTo>
                <a:lnTo>
                  <a:pt x="1078" y="118"/>
                </a:lnTo>
                <a:lnTo>
                  <a:pt x="1050" y="100"/>
                </a:lnTo>
                <a:lnTo>
                  <a:pt x="1020" y="84"/>
                </a:lnTo>
                <a:lnTo>
                  <a:pt x="990" y="68"/>
                </a:lnTo>
                <a:lnTo>
                  <a:pt x="960" y="54"/>
                </a:lnTo>
                <a:lnTo>
                  <a:pt x="928" y="42"/>
                </a:lnTo>
                <a:lnTo>
                  <a:pt x="896" y="30"/>
                </a:lnTo>
                <a:lnTo>
                  <a:pt x="864" y="22"/>
                </a:lnTo>
                <a:lnTo>
                  <a:pt x="830" y="14"/>
                </a:lnTo>
                <a:lnTo>
                  <a:pt x="796" y="8"/>
                </a:lnTo>
                <a:lnTo>
                  <a:pt x="762" y="4"/>
                </a:lnTo>
                <a:lnTo>
                  <a:pt x="726" y="0"/>
                </a:lnTo>
                <a:lnTo>
                  <a:pt x="690" y="0"/>
                </a:lnTo>
                <a:lnTo>
                  <a:pt x="690" y="0"/>
                </a:lnTo>
                <a:close/>
                <a:moveTo>
                  <a:pt x="1346" y="684"/>
                </a:moveTo>
                <a:lnTo>
                  <a:pt x="1346" y="684"/>
                </a:lnTo>
                <a:lnTo>
                  <a:pt x="1342" y="670"/>
                </a:lnTo>
                <a:lnTo>
                  <a:pt x="1336" y="654"/>
                </a:lnTo>
                <a:lnTo>
                  <a:pt x="1336" y="654"/>
                </a:lnTo>
                <a:lnTo>
                  <a:pt x="1344" y="654"/>
                </a:lnTo>
                <a:lnTo>
                  <a:pt x="1344" y="654"/>
                </a:lnTo>
                <a:lnTo>
                  <a:pt x="1346" y="684"/>
                </a:lnTo>
                <a:lnTo>
                  <a:pt x="1346" y="684"/>
                </a:lnTo>
                <a:close/>
                <a:moveTo>
                  <a:pt x="1158" y="232"/>
                </a:moveTo>
                <a:lnTo>
                  <a:pt x="1158" y="232"/>
                </a:lnTo>
                <a:lnTo>
                  <a:pt x="1176" y="252"/>
                </a:lnTo>
                <a:lnTo>
                  <a:pt x="1176" y="252"/>
                </a:lnTo>
                <a:lnTo>
                  <a:pt x="1172" y="254"/>
                </a:lnTo>
                <a:lnTo>
                  <a:pt x="1168" y="256"/>
                </a:lnTo>
                <a:lnTo>
                  <a:pt x="1164" y="254"/>
                </a:lnTo>
                <a:lnTo>
                  <a:pt x="1162" y="250"/>
                </a:lnTo>
                <a:lnTo>
                  <a:pt x="1156" y="242"/>
                </a:lnTo>
                <a:lnTo>
                  <a:pt x="1152" y="232"/>
                </a:lnTo>
                <a:lnTo>
                  <a:pt x="1152" y="232"/>
                </a:lnTo>
                <a:lnTo>
                  <a:pt x="1158" y="232"/>
                </a:lnTo>
                <a:lnTo>
                  <a:pt x="1158" y="232"/>
                </a:lnTo>
                <a:close/>
                <a:moveTo>
                  <a:pt x="314" y="188"/>
                </a:moveTo>
                <a:lnTo>
                  <a:pt x="314" y="188"/>
                </a:lnTo>
                <a:lnTo>
                  <a:pt x="306" y="180"/>
                </a:lnTo>
                <a:lnTo>
                  <a:pt x="300" y="178"/>
                </a:lnTo>
                <a:lnTo>
                  <a:pt x="294" y="178"/>
                </a:lnTo>
                <a:lnTo>
                  <a:pt x="290" y="180"/>
                </a:lnTo>
                <a:lnTo>
                  <a:pt x="278" y="190"/>
                </a:lnTo>
                <a:lnTo>
                  <a:pt x="270" y="194"/>
                </a:lnTo>
                <a:lnTo>
                  <a:pt x="262" y="196"/>
                </a:lnTo>
                <a:lnTo>
                  <a:pt x="262" y="196"/>
                </a:lnTo>
                <a:lnTo>
                  <a:pt x="284" y="178"/>
                </a:lnTo>
                <a:lnTo>
                  <a:pt x="306" y="160"/>
                </a:lnTo>
                <a:lnTo>
                  <a:pt x="306" y="160"/>
                </a:lnTo>
                <a:lnTo>
                  <a:pt x="308" y="168"/>
                </a:lnTo>
                <a:lnTo>
                  <a:pt x="310" y="174"/>
                </a:lnTo>
                <a:lnTo>
                  <a:pt x="314" y="180"/>
                </a:lnTo>
                <a:lnTo>
                  <a:pt x="314" y="188"/>
                </a:lnTo>
                <a:lnTo>
                  <a:pt x="314" y="188"/>
                </a:lnTo>
                <a:close/>
                <a:moveTo>
                  <a:pt x="36" y="690"/>
                </a:moveTo>
                <a:lnTo>
                  <a:pt x="36" y="690"/>
                </a:lnTo>
                <a:lnTo>
                  <a:pt x="38" y="648"/>
                </a:lnTo>
                <a:lnTo>
                  <a:pt x="42" y="608"/>
                </a:lnTo>
                <a:lnTo>
                  <a:pt x="48" y="568"/>
                </a:lnTo>
                <a:lnTo>
                  <a:pt x="56" y="528"/>
                </a:lnTo>
                <a:lnTo>
                  <a:pt x="56" y="528"/>
                </a:lnTo>
                <a:lnTo>
                  <a:pt x="64" y="566"/>
                </a:lnTo>
                <a:lnTo>
                  <a:pt x="68" y="584"/>
                </a:lnTo>
                <a:lnTo>
                  <a:pt x="76" y="600"/>
                </a:lnTo>
                <a:lnTo>
                  <a:pt x="84" y="618"/>
                </a:lnTo>
                <a:lnTo>
                  <a:pt x="92" y="634"/>
                </a:lnTo>
                <a:lnTo>
                  <a:pt x="102" y="648"/>
                </a:lnTo>
                <a:lnTo>
                  <a:pt x="116" y="662"/>
                </a:lnTo>
                <a:lnTo>
                  <a:pt x="116" y="662"/>
                </a:lnTo>
                <a:lnTo>
                  <a:pt x="112" y="650"/>
                </a:lnTo>
                <a:lnTo>
                  <a:pt x="108" y="640"/>
                </a:lnTo>
                <a:lnTo>
                  <a:pt x="104" y="630"/>
                </a:lnTo>
                <a:lnTo>
                  <a:pt x="102" y="618"/>
                </a:lnTo>
                <a:lnTo>
                  <a:pt x="102" y="618"/>
                </a:lnTo>
                <a:lnTo>
                  <a:pt x="116" y="630"/>
                </a:lnTo>
                <a:lnTo>
                  <a:pt x="122" y="636"/>
                </a:lnTo>
                <a:lnTo>
                  <a:pt x="126" y="644"/>
                </a:lnTo>
                <a:lnTo>
                  <a:pt x="130" y="652"/>
                </a:lnTo>
                <a:lnTo>
                  <a:pt x="132" y="662"/>
                </a:lnTo>
                <a:lnTo>
                  <a:pt x="134" y="674"/>
                </a:lnTo>
                <a:lnTo>
                  <a:pt x="134" y="686"/>
                </a:lnTo>
                <a:lnTo>
                  <a:pt x="134" y="686"/>
                </a:lnTo>
                <a:lnTo>
                  <a:pt x="160" y="704"/>
                </a:lnTo>
                <a:lnTo>
                  <a:pt x="186" y="718"/>
                </a:lnTo>
                <a:lnTo>
                  <a:pt x="240" y="748"/>
                </a:lnTo>
                <a:lnTo>
                  <a:pt x="268" y="764"/>
                </a:lnTo>
                <a:lnTo>
                  <a:pt x="292" y="780"/>
                </a:lnTo>
                <a:lnTo>
                  <a:pt x="314" y="800"/>
                </a:lnTo>
                <a:lnTo>
                  <a:pt x="324" y="812"/>
                </a:lnTo>
                <a:lnTo>
                  <a:pt x="334" y="824"/>
                </a:lnTo>
                <a:lnTo>
                  <a:pt x="334" y="824"/>
                </a:lnTo>
                <a:lnTo>
                  <a:pt x="328" y="836"/>
                </a:lnTo>
                <a:lnTo>
                  <a:pt x="320" y="848"/>
                </a:lnTo>
                <a:lnTo>
                  <a:pt x="302" y="868"/>
                </a:lnTo>
                <a:lnTo>
                  <a:pt x="302" y="868"/>
                </a:lnTo>
                <a:lnTo>
                  <a:pt x="300" y="882"/>
                </a:lnTo>
                <a:lnTo>
                  <a:pt x="300" y="896"/>
                </a:lnTo>
                <a:lnTo>
                  <a:pt x="304" y="910"/>
                </a:lnTo>
                <a:lnTo>
                  <a:pt x="308" y="922"/>
                </a:lnTo>
                <a:lnTo>
                  <a:pt x="314" y="934"/>
                </a:lnTo>
                <a:lnTo>
                  <a:pt x="320" y="946"/>
                </a:lnTo>
                <a:lnTo>
                  <a:pt x="338" y="968"/>
                </a:lnTo>
                <a:lnTo>
                  <a:pt x="356" y="990"/>
                </a:lnTo>
                <a:lnTo>
                  <a:pt x="374" y="1012"/>
                </a:lnTo>
                <a:lnTo>
                  <a:pt x="382" y="1024"/>
                </a:lnTo>
                <a:lnTo>
                  <a:pt x="388" y="1036"/>
                </a:lnTo>
                <a:lnTo>
                  <a:pt x="392" y="1048"/>
                </a:lnTo>
                <a:lnTo>
                  <a:pt x="396" y="1060"/>
                </a:lnTo>
                <a:lnTo>
                  <a:pt x="396" y="1060"/>
                </a:lnTo>
                <a:lnTo>
                  <a:pt x="398" y="1090"/>
                </a:lnTo>
                <a:lnTo>
                  <a:pt x="398" y="1120"/>
                </a:lnTo>
                <a:lnTo>
                  <a:pt x="396" y="1148"/>
                </a:lnTo>
                <a:lnTo>
                  <a:pt x="394" y="1176"/>
                </a:lnTo>
                <a:lnTo>
                  <a:pt x="386" y="1228"/>
                </a:lnTo>
                <a:lnTo>
                  <a:pt x="386" y="1250"/>
                </a:lnTo>
                <a:lnTo>
                  <a:pt x="388" y="1270"/>
                </a:lnTo>
                <a:lnTo>
                  <a:pt x="388" y="1270"/>
                </a:lnTo>
                <a:lnTo>
                  <a:pt x="350" y="1250"/>
                </a:lnTo>
                <a:lnTo>
                  <a:pt x="312" y="1224"/>
                </a:lnTo>
                <a:lnTo>
                  <a:pt x="278" y="1198"/>
                </a:lnTo>
                <a:lnTo>
                  <a:pt x="244" y="1170"/>
                </a:lnTo>
                <a:lnTo>
                  <a:pt x="214" y="1138"/>
                </a:lnTo>
                <a:lnTo>
                  <a:pt x="184" y="1106"/>
                </a:lnTo>
                <a:lnTo>
                  <a:pt x="158" y="1070"/>
                </a:lnTo>
                <a:lnTo>
                  <a:pt x="134" y="1034"/>
                </a:lnTo>
                <a:lnTo>
                  <a:pt x="112" y="996"/>
                </a:lnTo>
                <a:lnTo>
                  <a:pt x="92" y="956"/>
                </a:lnTo>
                <a:lnTo>
                  <a:pt x="76" y="914"/>
                </a:lnTo>
                <a:lnTo>
                  <a:pt x="62" y="872"/>
                </a:lnTo>
                <a:lnTo>
                  <a:pt x="50" y="828"/>
                </a:lnTo>
                <a:lnTo>
                  <a:pt x="42" y="784"/>
                </a:lnTo>
                <a:lnTo>
                  <a:pt x="38" y="738"/>
                </a:lnTo>
                <a:lnTo>
                  <a:pt x="36" y="690"/>
                </a:lnTo>
                <a:lnTo>
                  <a:pt x="36" y="690"/>
                </a:lnTo>
                <a:close/>
                <a:moveTo>
                  <a:pt x="1278" y="980"/>
                </a:moveTo>
                <a:lnTo>
                  <a:pt x="1278" y="980"/>
                </a:lnTo>
                <a:lnTo>
                  <a:pt x="1276" y="974"/>
                </a:lnTo>
                <a:lnTo>
                  <a:pt x="1272" y="970"/>
                </a:lnTo>
                <a:lnTo>
                  <a:pt x="1272" y="970"/>
                </a:lnTo>
                <a:lnTo>
                  <a:pt x="1266" y="982"/>
                </a:lnTo>
                <a:lnTo>
                  <a:pt x="1258" y="994"/>
                </a:lnTo>
                <a:lnTo>
                  <a:pt x="1244" y="1014"/>
                </a:lnTo>
                <a:lnTo>
                  <a:pt x="1238" y="1024"/>
                </a:lnTo>
                <a:lnTo>
                  <a:pt x="1232" y="1036"/>
                </a:lnTo>
                <a:lnTo>
                  <a:pt x="1230" y="1048"/>
                </a:lnTo>
                <a:lnTo>
                  <a:pt x="1230" y="1060"/>
                </a:lnTo>
                <a:lnTo>
                  <a:pt x="1230" y="1060"/>
                </a:lnTo>
                <a:lnTo>
                  <a:pt x="1208" y="1092"/>
                </a:lnTo>
                <a:lnTo>
                  <a:pt x="1182" y="1122"/>
                </a:lnTo>
                <a:lnTo>
                  <a:pt x="1156" y="1150"/>
                </a:lnTo>
                <a:lnTo>
                  <a:pt x="1128" y="1178"/>
                </a:lnTo>
                <a:lnTo>
                  <a:pt x="1098" y="1202"/>
                </a:lnTo>
                <a:lnTo>
                  <a:pt x="1068" y="1226"/>
                </a:lnTo>
                <a:lnTo>
                  <a:pt x="1034" y="1248"/>
                </a:lnTo>
                <a:lnTo>
                  <a:pt x="1000" y="1268"/>
                </a:lnTo>
                <a:lnTo>
                  <a:pt x="966" y="1284"/>
                </a:lnTo>
                <a:lnTo>
                  <a:pt x="928" y="1300"/>
                </a:lnTo>
                <a:lnTo>
                  <a:pt x="892" y="1314"/>
                </a:lnTo>
                <a:lnTo>
                  <a:pt x="854" y="1324"/>
                </a:lnTo>
                <a:lnTo>
                  <a:pt x="814" y="1334"/>
                </a:lnTo>
                <a:lnTo>
                  <a:pt x="774" y="1340"/>
                </a:lnTo>
                <a:lnTo>
                  <a:pt x="732" y="1344"/>
                </a:lnTo>
                <a:lnTo>
                  <a:pt x="690" y="1346"/>
                </a:lnTo>
                <a:lnTo>
                  <a:pt x="690" y="1346"/>
                </a:lnTo>
                <a:lnTo>
                  <a:pt x="658" y="1344"/>
                </a:lnTo>
                <a:lnTo>
                  <a:pt x="626" y="1342"/>
                </a:lnTo>
                <a:lnTo>
                  <a:pt x="594" y="1338"/>
                </a:lnTo>
                <a:lnTo>
                  <a:pt x="564" y="1332"/>
                </a:lnTo>
                <a:lnTo>
                  <a:pt x="532" y="1326"/>
                </a:lnTo>
                <a:lnTo>
                  <a:pt x="502" y="1318"/>
                </a:lnTo>
                <a:lnTo>
                  <a:pt x="474" y="1308"/>
                </a:lnTo>
                <a:lnTo>
                  <a:pt x="444" y="1298"/>
                </a:lnTo>
                <a:lnTo>
                  <a:pt x="444" y="1298"/>
                </a:lnTo>
                <a:lnTo>
                  <a:pt x="448" y="1266"/>
                </a:lnTo>
                <a:lnTo>
                  <a:pt x="450" y="1252"/>
                </a:lnTo>
                <a:lnTo>
                  <a:pt x="454" y="1240"/>
                </a:lnTo>
                <a:lnTo>
                  <a:pt x="460" y="1228"/>
                </a:lnTo>
                <a:lnTo>
                  <a:pt x="470" y="1218"/>
                </a:lnTo>
                <a:lnTo>
                  <a:pt x="484" y="1210"/>
                </a:lnTo>
                <a:lnTo>
                  <a:pt x="502" y="1202"/>
                </a:lnTo>
                <a:lnTo>
                  <a:pt x="502" y="1202"/>
                </a:lnTo>
                <a:lnTo>
                  <a:pt x="504" y="1196"/>
                </a:lnTo>
                <a:lnTo>
                  <a:pt x="504" y="1192"/>
                </a:lnTo>
                <a:lnTo>
                  <a:pt x="500" y="1186"/>
                </a:lnTo>
                <a:lnTo>
                  <a:pt x="498" y="1180"/>
                </a:lnTo>
                <a:lnTo>
                  <a:pt x="496" y="1176"/>
                </a:lnTo>
                <a:lnTo>
                  <a:pt x="496" y="1172"/>
                </a:lnTo>
                <a:lnTo>
                  <a:pt x="496" y="1172"/>
                </a:lnTo>
                <a:lnTo>
                  <a:pt x="504" y="1172"/>
                </a:lnTo>
                <a:lnTo>
                  <a:pt x="510" y="1172"/>
                </a:lnTo>
                <a:lnTo>
                  <a:pt x="522" y="1168"/>
                </a:lnTo>
                <a:lnTo>
                  <a:pt x="532" y="1160"/>
                </a:lnTo>
                <a:lnTo>
                  <a:pt x="542" y="1150"/>
                </a:lnTo>
                <a:lnTo>
                  <a:pt x="550" y="1136"/>
                </a:lnTo>
                <a:lnTo>
                  <a:pt x="558" y="1122"/>
                </a:lnTo>
                <a:lnTo>
                  <a:pt x="562" y="1106"/>
                </a:lnTo>
                <a:lnTo>
                  <a:pt x="566" y="1090"/>
                </a:lnTo>
                <a:lnTo>
                  <a:pt x="566" y="1090"/>
                </a:lnTo>
                <a:lnTo>
                  <a:pt x="616" y="1064"/>
                </a:lnTo>
                <a:lnTo>
                  <a:pt x="616" y="1064"/>
                </a:lnTo>
                <a:lnTo>
                  <a:pt x="618" y="1042"/>
                </a:lnTo>
                <a:lnTo>
                  <a:pt x="622" y="1020"/>
                </a:lnTo>
                <a:lnTo>
                  <a:pt x="628" y="1002"/>
                </a:lnTo>
                <a:lnTo>
                  <a:pt x="636" y="986"/>
                </a:lnTo>
                <a:lnTo>
                  <a:pt x="650" y="952"/>
                </a:lnTo>
                <a:lnTo>
                  <a:pt x="656" y="934"/>
                </a:lnTo>
                <a:lnTo>
                  <a:pt x="660" y="912"/>
                </a:lnTo>
                <a:lnTo>
                  <a:pt x="660" y="912"/>
                </a:lnTo>
                <a:lnTo>
                  <a:pt x="630" y="900"/>
                </a:lnTo>
                <a:lnTo>
                  <a:pt x="602" y="886"/>
                </a:lnTo>
                <a:lnTo>
                  <a:pt x="572" y="874"/>
                </a:lnTo>
                <a:lnTo>
                  <a:pt x="540" y="862"/>
                </a:lnTo>
                <a:lnTo>
                  <a:pt x="540" y="862"/>
                </a:lnTo>
                <a:lnTo>
                  <a:pt x="540" y="830"/>
                </a:lnTo>
                <a:lnTo>
                  <a:pt x="540" y="830"/>
                </a:lnTo>
                <a:lnTo>
                  <a:pt x="530" y="824"/>
                </a:lnTo>
                <a:lnTo>
                  <a:pt x="518" y="816"/>
                </a:lnTo>
                <a:lnTo>
                  <a:pt x="494" y="806"/>
                </a:lnTo>
                <a:lnTo>
                  <a:pt x="482" y="800"/>
                </a:lnTo>
                <a:lnTo>
                  <a:pt x="472" y="792"/>
                </a:lnTo>
                <a:lnTo>
                  <a:pt x="464" y="780"/>
                </a:lnTo>
                <a:lnTo>
                  <a:pt x="458" y="768"/>
                </a:lnTo>
                <a:lnTo>
                  <a:pt x="458" y="768"/>
                </a:lnTo>
                <a:lnTo>
                  <a:pt x="430" y="766"/>
                </a:lnTo>
                <a:lnTo>
                  <a:pt x="408" y="764"/>
                </a:lnTo>
                <a:lnTo>
                  <a:pt x="390" y="758"/>
                </a:lnTo>
                <a:lnTo>
                  <a:pt x="382" y="754"/>
                </a:lnTo>
                <a:lnTo>
                  <a:pt x="376" y="748"/>
                </a:lnTo>
                <a:lnTo>
                  <a:pt x="376" y="748"/>
                </a:lnTo>
                <a:lnTo>
                  <a:pt x="368" y="752"/>
                </a:lnTo>
                <a:lnTo>
                  <a:pt x="362" y="756"/>
                </a:lnTo>
                <a:lnTo>
                  <a:pt x="352" y="766"/>
                </a:lnTo>
                <a:lnTo>
                  <a:pt x="342" y="774"/>
                </a:lnTo>
                <a:lnTo>
                  <a:pt x="334" y="778"/>
                </a:lnTo>
                <a:lnTo>
                  <a:pt x="326" y="780"/>
                </a:lnTo>
                <a:lnTo>
                  <a:pt x="326" y="780"/>
                </a:lnTo>
                <a:lnTo>
                  <a:pt x="324" y="778"/>
                </a:lnTo>
                <a:lnTo>
                  <a:pt x="322" y="776"/>
                </a:lnTo>
                <a:lnTo>
                  <a:pt x="314" y="774"/>
                </a:lnTo>
                <a:lnTo>
                  <a:pt x="314" y="774"/>
                </a:lnTo>
                <a:lnTo>
                  <a:pt x="304" y="772"/>
                </a:lnTo>
                <a:lnTo>
                  <a:pt x="296" y="768"/>
                </a:lnTo>
                <a:lnTo>
                  <a:pt x="294" y="762"/>
                </a:lnTo>
                <a:lnTo>
                  <a:pt x="292" y="754"/>
                </a:lnTo>
                <a:lnTo>
                  <a:pt x="292" y="738"/>
                </a:lnTo>
                <a:lnTo>
                  <a:pt x="294" y="718"/>
                </a:lnTo>
                <a:lnTo>
                  <a:pt x="294" y="718"/>
                </a:lnTo>
                <a:lnTo>
                  <a:pt x="286" y="716"/>
                </a:lnTo>
                <a:lnTo>
                  <a:pt x="276" y="718"/>
                </a:lnTo>
                <a:lnTo>
                  <a:pt x="266" y="718"/>
                </a:lnTo>
                <a:lnTo>
                  <a:pt x="264" y="716"/>
                </a:lnTo>
                <a:lnTo>
                  <a:pt x="264" y="712"/>
                </a:lnTo>
                <a:lnTo>
                  <a:pt x="264" y="712"/>
                </a:lnTo>
                <a:lnTo>
                  <a:pt x="264" y="700"/>
                </a:lnTo>
                <a:lnTo>
                  <a:pt x="266" y="692"/>
                </a:lnTo>
                <a:lnTo>
                  <a:pt x="270" y="684"/>
                </a:lnTo>
                <a:lnTo>
                  <a:pt x="276" y="680"/>
                </a:lnTo>
                <a:lnTo>
                  <a:pt x="276" y="680"/>
                </a:lnTo>
                <a:lnTo>
                  <a:pt x="274" y="672"/>
                </a:lnTo>
                <a:lnTo>
                  <a:pt x="268" y="668"/>
                </a:lnTo>
                <a:lnTo>
                  <a:pt x="262" y="666"/>
                </a:lnTo>
                <a:lnTo>
                  <a:pt x="254" y="666"/>
                </a:lnTo>
                <a:lnTo>
                  <a:pt x="248" y="670"/>
                </a:lnTo>
                <a:lnTo>
                  <a:pt x="242" y="674"/>
                </a:lnTo>
                <a:lnTo>
                  <a:pt x="238" y="678"/>
                </a:lnTo>
                <a:lnTo>
                  <a:pt x="238" y="686"/>
                </a:lnTo>
                <a:lnTo>
                  <a:pt x="238" y="686"/>
                </a:lnTo>
                <a:lnTo>
                  <a:pt x="232" y="686"/>
                </a:lnTo>
                <a:lnTo>
                  <a:pt x="232" y="686"/>
                </a:lnTo>
                <a:lnTo>
                  <a:pt x="216" y="680"/>
                </a:lnTo>
                <a:lnTo>
                  <a:pt x="204" y="674"/>
                </a:lnTo>
                <a:lnTo>
                  <a:pt x="196" y="666"/>
                </a:lnTo>
                <a:lnTo>
                  <a:pt x="192" y="656"/>
                </a:lnTo>
                <a:lnTo>
                  <a:pt x="192" y="648"/>
                </a:lnTo>
                <a:lnTo>
                  <a:pt x="194" y="638"/>
                </a:lnTo>
                <a:lnTo>
                  <a:pt x="198" y="628"/>
                </a:lnTo>
                <a:lnTo>
                  <a:pt x="204" y="618"/>
                </a:lnTo>
                <a:lnTo>
                  <a:pt x="214" y="608"/>
                </a:lnTo>
                <a:lnTo>
                  <a:pt x="224" y="600"/>
                </a:lnTo>
                <a:lnTo>
                  <a:pt x="234" y="594"/>
                </a:lnTo>
                <a:lnTo>
                  <a:pt x="246" y="588"/>
                </a:lnTo>
                <a:lnTo>
                  <a:pt x="260" y="586"/>
                </a:lnTo>
                <a:lnTo>
                  <a:pt x="272" y="584"/>
                </a:lnTo>
                <a:lnTo>
                  <a:pt x="284" y="586"/>
                </a:lnTo>
                <a:lnTo>
                  <a:pt x="294" y="592"/>
                </a:lnTo>
                <a:lnTo>
                  <a:pt x="294" y="592"/>
                </a:lnTo>
                <a:lnTo>
                  <a:pt x="298" y="604"/>
                </a:lnTo>
                <a:lnTo>
                  <a:pt x="304" y="618"/>
                </a:lnTo>
                <a:lnTo>
                  <a:pt x="310" y="628"/>
                </a:lnTo>
                <a:lnTo>
                  <a:pt x="314" y="632"/>
                </a:lnTo>
                <a:lnTo>
                  <a:pt x="320" y="636"/>
                </a:lnTo>
                <a:lnTo>
                  <a:pt x="320" y="636"/>
                </a:lnTo>
                <a:lnTo>
                  <a:pt x="326" y="630"/>
                </a:lnTo>
                <a:lnTo>
                  <a:pt x="328" y="622"/>
                </a:lnTo>
                <a:lnTo>
                  <a:pt x="326" y="614"/>
                </a:lnTo>
                <a:lnTo>
                  <a:pt x="326" y="604"/>
                </a:lnTo>
                <a:lnTo>
                  <a:pt x="322" y="588"/>
                </a:lnTo>
                <a:lnTo>
                  <a:pt x="322" y="582"/>
                </a:lnTo>
                <a:lnTo>
                  <a:pt x="326" y="578"/>
                </a:lnTo>
                <a:lnTo>
                  <a:pt x="326" y="578"/>
                </a:lnTo>
                <a:lnTo>
                  <a:pt x="332" y="570"/>
                </a:lnTo>
                <a:lnTo>
                  <a:pt x="338" y="562"/>
                </a:lnTo>
                <a:lnTo>
                  <a:pt x="346" y="556"/>
                </a:lnTo>
                <a:lnTo>
                  <a:pt x="352" y="554"/>
                </a:lnTo>
                <a:lnTo>
                  <a:pt x="358" y="554"/>
                </a:lnTo>
                <a:lnTo>
                  <a:pt x="358" y="554"/>
                </a:lnTo>
                <a:lnTo>
                  <a:pt x="360" y="540"/>
                </a:lnTo>
                <a:lnTo>
                  <a:pt x="366" y="528"/>
                </a:lnTo>
                <a:lnTo>
                  <a:pt x="370" y="518"/>
                </a:lnTo>
                <a:lnTo>
                  <a:pt x="378" y="508"/>
                </a:lnTo>
                <a:lnTo>
                  <a:pt x="392" y="492"/>
                </a:lnTo>
                <a:lnTo>
                  <a:pt x="410" y="478"/>
                </a:lnTo>
                <a:lnTo>
                  <a:pt x="430" y="466"/>
                </a:lnTo>
                <a:lnTo>
                  <a:pt x="448" y="456"/>
                </a:lnTo>
                <a:lnTo>
                  <a:pt x="478" y="440"/>
                </a:lnTo>
                <a:lnTo>
                  <a:pt x="478" y="440"/>
                </a:lnTo>
                <a:lnTo>
                  <a:pt x="478" y="434"/>
                </a:lnTo>
                <a:lnTo>
                  <a:pt x="478" y="434"/>
                </a:lnTo>
                <a:lnTo>
                  <a:pt x="476" y="430"/>
                </a:lnTo>
                <a:lnTo>
                  <a:pt x="474" y="428"/>
                </a:lnTo>
                <a:lnTo>
                  <a:pt x="466" y="428"/>
                </a:lnTo>
                <a:lnTo>
                  <a:pt x="466" y="428"/>
                </a:lnTo>
                <a:lnTo>
                  <a:pt x="460" y="426"/>
                </a:lnTo>
                <a:lnTo>
                  <a:pt x="458" y="424"/>
                </a:lnTo>
                <a:lnTo>
                  <a:pt x="458" y="422"/>
                </a:lnTo>
                <a:lnTo>
                  <a:pt x="458" y="422"/>
                </a:lnTo>
                <a:lnTo>
                  <a:pt x="458" y="416"/>
                </a:lnTo>
                <a:lnTo>
                  <a:pt x="460" y="412"/>
                </a:lnTo>
                <a:lnTo>
                  <a:pt x="462" y="406"/>
                </a:lnTo>
                <a:lnTo>
                  <a:pt x="466" y="400"/>
                </a:lnTo>
                <a:lnTo>
                  <a:pt x="466" y="396"/>
                </a:lnTo>
                <a:lnTo>
                  <a:pt x="466" y="390"/>
                </a:lnTo>
                <a:lnTo>
                  <a:pt x="466" y="390"/>
                </a:lnTo>
                <a:lnTo>
                  <a:pt x="472" y="396"/>
                </a:lnTo>
                <a:lnTo>
                  <a:pt x="480" y="400"/>
                </a:lnTo>
                <a:lnTo>
                  <a:pt x="488" y="398"/>
                </a:lnTo>
                <a:lnTo>
                  <a:pt x="496" y="396"/>
                </a:lnTo>
                <a:lnTo>
                  <a:pt x="512" y="386"/>
                </a:lnTo>
                <a:lnTo>
                  <a:pt x="520" y="380"/>
                </a:lnTo>
                <a:lnTo>
                  <a:pt x="528" y="376"/>
                </a:lnTo>
                <a:lnTo>
                  <a:pt x="528" y="376"/>
                </a:lnTo>
                <a:lnTo>
                  <a:pt x="524" y="384"/>
                </a:lnTo>
                <a:lnTo>
                  <a:pt x="520" y="388"/>
                </a:lnTo>
                <a:lnTo>
                  <a:pt x="516" y="392"/>
                </a:lnTo>
                <a:lnTo>
                  <a:pt x="510" y="396"/>
                </a:lnTo>
                <a:lnTo>
                  <a:pt x="510" y="396"/>
                </a:lnTo>
                <a:lnTo>
                  <a:pt x="506" y="402"/>
                </a:lnTo>
                <a:lnTo>
                  <a:pt x="502" y="412"/>
                </a:lnTo>
                <a:lnTo>
                  <a:pt x="502" y="416"/>
                </a:lnTo>
                <a:lnTo>
                  <a:pt x="504" y="420"/>
                </a:lnTo>
                <a:lnTo>
                  <a:pt x="508" y="422"/>
                </a:lnTo>
                <a:lnTo>
                  <a:pt x="516" y="422"/>
                </a:lnTo>
                <a:lnTo>
                  <a:pt x="516" y="422"/>
                </a:lnTo>
                <a:lnTo>
                  <a:pt x="524" y="422"/>
                </a:lnTo>
                <a:lnTo>
                  <a:pt x="532" y="426"/>
                </a:lnTo>
                <a:lnTo>
                  <a:pt x="542" y="428"/>
                </a:lnTo>
                <a:lnTo>
                  <a:pt x="554" y="428"/>
                </a:lnTo>
                <a:lnTo>
                  <a:pt x="554" y="428"/>
                </a:lnTo>
                <a:lnTo>
                  <a:pt x="548" y="408"/>
                </a:lnTo>
                <a:lnTo>
                  <a:pt x="542" y="390"/>
                </a:lnTo>
                <a:lnTo>
                  <a:pt x="534" y="372"/>
                </a:lnTo>
                <a:lnTo>
                  <a:pt x="526" y="356"/>
                </a:lnTo>
                <a:lnTo>
                  <a:pt x="508" y="322"/>
                </a:lnTo>
                <a:lnTo>
                  <a:pt x="498" y="304"/>
                </a:lnTo>
                <a:lnTo>
                  <a:pt x="490" y="282"/>
                </a:lnTo>
                <a:lnTo>
                  <a:pt x="490" y="282"/>
                </a:lnTo>
                <a:lnTo>
                  <a:pt x="484" y="280"/>
                </a:lnTo>
                <a:lnTo>
                  <a:pt x="480" y="282"/>
                </a:lnTo>
                <a:lnTo>
                  <a:pt x="478" y="284"/>
                </a:lnTo>
                <a:lnTo>
                  <a:pt x="478" y="288"/>
                </a:lnTo>
                <a:lnTo>
                  <a:pt x="476" y="292"/>
                </a:lnTo>
                <a:lnTo>
                  <a:pt x="474" y="296"/>
                </a:lnTo>
                <a:lnTo>
                  <a:pt x="472" y="296"/>
                </a:lnTo>
                <a:lnTo>
                  <a:pt x="464" y="294"/>
                </a:lnTo>
                <a:lnTo>
                  <a:pt x="464" y="294"/>
                </a:lnTo>
                <a:lnTo>
                  <a:pt x="458" y="294"/>
                </a:lnTo>
                <a:lnTo>
                  <a:pt x="454" y="290"/>
                </a:lnTo>
                <a:lnTo>
                  <a:pt x="452" y="284"/>
                </a:lnTo>
                <a:lnTo>
                  <a:pt x="450" y="278"/>
                </a:lnTo>
                <a:lnTo>
                  <a:pt x="448" y="266"/>
                </a:lnTo>
                <a:lnTo>
                  <a:pt x="444" y="260"/>
                </a:lnTo>
                <a:lnTo>
                  <a:pt x="440" y="258"/>
                </a:lnTo>
                <a:lnTo>
                  <a:pt x="440" y="258"/>
                </a:lnTo>
                <a:lnTo>
                  <a:pt x="432" y="258"/>
                </a:lnTo>
                <a:lnTo>
                  <a:pt x="426" y="256"/>
                </a:lnTo>
                <a:lnTo>
                  <a:pt x="414" y="252"/>
                </a:lnTo>
                <a:lnTo>
                  <a:pt x="408" y="246"/>
                </a:lnTo>
                <a:lnTo>
                  <a:pt x="402" y="244"/>
                </a:lnTo>
                <a:lnTo>
                  <a:pt x="402" y="244"/>
                </a:lnTo>
                <a:lnTo>
                  <a:pt x="400" y="250"/>
                </a:lnTo>
                <a:lnTo>
                  <a:pt x="398" y="250"/>
                </a:lnTo>
                <a:lnTo>
                  <a:pt x="396" y="250"/>
                </a:lnTo>
                <a:lnTo>
                  <a:pt x="396" y="250"/>
                </a:lnTo>
                <a:lnTo>
                  <a:pt x="396" y="278"/>
                </a:lnTo>
                <a:lnTo>
                  <a:pt x="394" y="298"/>
                </a:lnTo>
                <a:lnTo>
                  <a:pt x="390" y="312"/>
                </a:lnTo>
                <a:lnTo>
                  <a:pt x="386" y="322"/>
                </a:lnTo>
                <a:lnTo>
                  <a:pt x="374" y="342"/>
                </a:lnTo>
                <a:lnTo>
                  <a:pt x="366" y="354"/>
                </a:lnTo>
                <a:lnTo>
                  <a:pt x="358" y="370"/>
                </a:lnTo>
                <a:lnTo>
                  <a:pt x="358" y="370"/>
                </a:lnTo>
                <a:lnTo>
                  <a:pt x="356" y="362"/>
                </a:lnTo>
                <a:lnTo>
                  <a:pt x="354" y="354"/>
                </a:lnTo>
                <a:lnTo>
                  <a:pt x="350" y="344"/>
                </a:lnTo>
                <a:lnTo>
                  <a:pt x="352" y="332"/>
                </a:lnTo>
                <a:lnTo>
                  <a:pt x="352" y="332"/>
                </a:lnTo>
                <a:lnTo>
                  <a:pt x="346" y="332"/>
                </a:lnTo>
                <a:lnTo>
                  <a:pt x="340" y="330"/>
                </a:lnTo>
                <a:lnTo>
                  <a:pt x="332" y="326"/>
                </a:lnTo>
                <a:lnTo>
                  <a:pt x="332" y="326"/>
                </a:lnTo>
                <a:lnTo>
                  <a:pt x="316" y="320"/>
                </a:lnTo>
                <a:lnTo>
                  <a:pt x="302" y="314"/>
                </a:lnTo>
                <a:lnTo>
                  <a:pt x="294" y="308"/>
                </a:lnTo>
                <a:lnTo>
                  <a:pt x="290" y="304"/>
                </a:lnTo>
                <a:lnTo>
                  <a:pt x="286" y="296"/>
                </a:lnTo>
                <a:lnTo>
                  <a:pt x="282" y="288"/>
                </a:lnTo>
                <a:lnTo>
                  <a:pt x="282" y="288"/>
                </a:lnTo>
                <a:lnTo>
                  <a:pt x="296" y="272"/>
                </a:lnTo>
                <a:lnTo>
                  <a:pt x="310" y="256"/>
                </a:lnTo>
                <a:lnTo>
                  <a:pt x="326" y="242"/>
                </a:lnTo>
                <a:lnTo>
                  <a:pt x="334" y="236"/>
                </a:lnTo>
                <a:lnTo>
                  <a:pt x="346" y="232"/>
                </a:lnTo>
                <a:lnTo>
                  <a:pt x="346" y="232"/>
                </a:lnTo>
                <a:lnTo>
                  <a:pt x="344" y="238"/>
                </a:lnTo>
                <a:lnTo>
                  <a:pt x="346" y="244"/>
                </a:lnTo>
                <a:lnTo>
                  <a:pt x="350" y="248"/>
                </a:lnTo>
                <a:lnTo>
                  <a:pt x="356" y="252"/>
                </a:lnTo>
                <a:lnTo>
                  <a:pt x="360" y="254"/>
                </a:lnTo>
                <a:lnTo>
                  <a:pt x="366" y="254"/>
                </a:lnTo>
                <a:lnTo>
                  <a:pt x="368" y="254"/>
                </a:lnTo>
                <a:lnTo>
                  <a:pt x="370" y="250"/>
                </a:lnTo>
                <a:lnTo>
                  <a:pt x="370" y="250"/>
                </a:lnTo>
                <a:lnTo>
                  <a:pt x="366" y="250"/>
                </a:lnTo>
                <a:lnTo>
                  <a:pt x="366" y="246"/>
                </a:lnTo>
                <a:lnTo>
                  <a:pt x="366" y="240"/>
                </a:lnTo>
                <a:lnTo>
                  <a:pt x="370" y="238"/>
                </a:lnTo>
                <a:lnTo>
                  <a:pt x="370" y="238"/>
                </a:lnTo>
                <a:lnTo>
                  <a:pt x="376" y="238"/>
                </a:lnTo>
                <a:lnTo>
                  <a:pt x="382" y="240"/>
                </a:lnTo>
                <a:lnTo>
                  <a:pt x="390" y="244"/>
                </a:lnTo>
                <a:lnTo>
                  <a:pt x="390" y="244"/>
                </a:lnTo>
                <a:lnTo>
                  <a:pt x="388" y="234"/>
                </a:lnTo>
                <a:lnTo>
                  <a:pt x="384" y="228"/>
                </a:lnTo>
                <a:lnTo>
                  <a:pt x="378" y="224"/>
                </a:lnTo>
                <a:lnTo>
                  <a:pt x="370" y="220"/>
                </a:lnTo>
                <a:lnTo>
                  <a:pt x="370" y="220"/>
                </a:lnTo>
                <a:lnTo>
                  <a:pt x="374" y="214"/>
                </a:lnTo>
                <a:lnTo>
                  <a:pt x="378" y="210"/>
                </a:lnTo>
                <a:lnTo>
                  <a:pt x="388" y="202"/>
                </a:lnTo>
                <a:lnTo>
                  <a:pt x="392" y="198"/>
                </a:lnTo>
                <a:lnTo>
                  <a:pt x="394" y="192"/>
                </a:lnTo>
                <a:lnTo>
                  <a:pt x="396" y="184"/>
                </a:lnTo>
                <a:lnTo>
                  <a:pt x="396" y="176"/>
                </a:lnTo>
                <a:lnTo>
                  <a:pt x="396" y="176"/>
                </a:lnTo>
                <a:lnTo>
                  <a:pt x="390" y="172"/>
                </a:lnTo>
                <a:lnTo>
                  <a:pt x="390" y="170"/>
                </a:lnTo>
                <a:lnTo>
                  <a:pt x="400" y="168"/>
                </a:lnTo>
                <a:lnTo>
                  <a:pt x="428" y="168"/>
                </a:lnTo>
                <a:lnTo>
                  <a:pt x="428" y="168"/>
                </a:lnTo>
                <a:lnTo>
                  <a:pt x="426" y="174"/>
                </a:lnTo>
                <a:lnTo>
                  <a:pt x="428" y="180"/>
                </a:lnTo>
                <a:lnTo>
                  <a:pt x="434" y="184"/>
                </a:lnTo>
                <a:lnTo>
                  <a:pt x="440" y="190"/>
                </a:lnTo>
                <a:lnTo>
                  <a:pt x="440" y="194"/>
                </a:lnTo>
                <a:lnTo>
                  <a:pt x="440" y="200"/>
                </a:lnTo>
                <a:lnTo>
                  <a:pt x="440" y="200"/>
                </a:lnTo>
                <a:lnTo>
                  <a:pt x="438" y="206"/>
                </a:lnTo>
                <a:lnTo>
                  <a:pt x="436" y="212"/>
                </a:lnTo>
                <a:lnTo>
                  <a:pt x="432" y="216"/>
                </a:lnTo>
                <a:lnTo>
                  <a:pt x="426" y="218"/>
                </a:lnTo>
                <a:lnTo>
                  <a:pt x="414" y="222"/>
                </a:lnTo>
                <a:lnTo>
                  <a:pt x="402" y="226"/>
                </a:lnTo>
                <a:lnTo>
                  <a:pt x="402" y="226"/>
                </a:lnTo>
                <a:lnTo>
                  <a:pt x="422" y="234"/>
                </a:lnTo>
                <a:lnTo>
                  <a:pt x="438" y="242"/>
                </a:lnTo>
                <a:lnTo>
                  <a:pt x="454" y="254"/>
                </a:lnTo>
                <a:lnTo>
                  <a:pt x="472" y="264"/>
                </a:lnTo>
                <a:lnTo>
                  <a:pt x="472" y="264"/>
                </a:lnTo>
                <a:lnTo>
                  <a:pt x="476" y="260"/>
                </a:lnTo>
                <a:lnTo>
                  <a:pt x="476" y="256"/>
                </a:lnTo>
                <a:lnTo>
                  <a:pt x="474" y="248"/>
                </a:lnTo>
                <a:lnTo>
                  <a:pt x="474" y="248"/>
                </a:lnTo>
                <a:lnTo>
                  <a:pt x="476" y="246"/>
                </a:lnTo>
                <a:lnTo>
                  <a:pt x="490" y="250"/>
                </a:lnTo>
                <a:lnTo>
                  <a:pt x="490" y="250"/>
                </a:lnTo>
                <a:lnTo>
                  <a:pt x="490" y="240"/>
                </a:lnTo>
                <a:lnTo>
                  <a:pt x="490" y="230"/>
                </a:lnTo>
                <a:lnTo>
                  <a:pt x="488" y="226"/>
                </a:lnTo>
                <a:lnTo>
                  <a:pt x="486" y="222"/>
                </a:lnTo>
                <a:lnTo>
                  <a:pt x="482" y="220"/>
                </a:lnTo>
                <a:lnTo>
                  <a:pt x="478" y="220"/>
                </a:lnTo>
                <a:lnTo>
                  <a:pt x="478" y="220"/>
                </a:lnTo>
                <a:lnTo>
                  <a:pt x="480" y="214"/>
                </a:lnTo>
                <a:lnTo>
                  <a:pt x="484" y="212"/>
                </a:lnTo>
                <a:lnTo>
                  <a:pt x="486" y="214"/>
                </a:lnTo>
                <a:lnTo>
                  <a:pt x="490" y="216"/>
                </a:lnTo>
                <a:lnTo>
                  <a:pt x="496" y="222"/>
                </a:lnTo>
                <a:lnTo>
                  <a:pt x="500" y="224"/>
                </a:lnTo>
                <a:lnTo>
                  <a:pt x="502" y="226"/>
                </a:lnTo>
                <a:lnTo>
                  <a:pt x="502" y="226"/>
                </a:lnTo>
                <a:lnTo>
                  <a:pt x="506" y="222"/>
                </a:lnTo>
                <a:lnTo>
                  <a:pt x="510" y="218"/>
                </a:lnTo>
                <a:lnTo>
                  <a:pt x="514" y="214"/>
                </a:lnTo>
                <a:lnTo>
                  <a:pt x="522" y="214"/>
                </a:lnTo>
                <a:lnTo>
                  <a:pt x="522" y="214"/>
                </a:lnTo>
                <a:lnTo>
                  <a:pt x="510" y="200"/>
                </a:lnTo>
                <a:lnTo>
                  <a:pt x="500" y="186"/>
                </a:lnTo>
                <a:lnTo>
                  <a:pt x="482" y="160"/>
                </a:lnTo>
                <a:lnTo>
                  <a:pt x="472" y="150"/>
                </a:lnTo>
                <a:lnTo>
                  <a:pt x="458" y="142"/>
                </a:lnTo>
                <a:lnTo>
                  <a:pt x="450" y="140"/>
                </a:lnTo>
                <a:lnTo>
                  <a:pt x="442" y="138"/>
                </a:lnTo>
                <a:lnTo>
                  <a:pt x="432" y="136"/>
                </a:lnTo>
                <a:lnTo>
                  <a:pt x="420" y="138"/>
                </a:lnTo>
                <a:lnTo>
                  <a:pt x="420" y="138"/>
                </a:lnTo>
                <a:lnTo>
                  <a:pt x="416" y="134"/>
                </a:lnTo>
                <a:lnTo>
                  <a:pt x="416" y="134"/>
                </a:lnTo>
                <a:lnTo>
                  <a:pt x="422" y="132"/>
                </a:lnTo>
                <a:lnTo>
                  <a:pt x="446" y="132"/>
                </a:lnTo>
                <a:lnTo>
                  <a:pt x="446" y="132"/>
                </a:lnTo>
                <a:lnTo>
                  <a:pt x="444" y="128"/>
                </a:lnTo>
                <a:lnTo>
                  <a:pt x="442" y="126"/>
                </a:lnTo>
                <a:lnTo>
                  <a:pt x="436" y="126"/>
                </a:lnTo>
                <a:lnTo>
                  <a:pt x="430" y="124"/>
                </a:lnTo>
                <a:lnTo>
                  <a:pt x="428" y="122"/>
                </a:lnTo>
                <a:lnTo>
                  <a:pt x="428" y="118"/>
                </a:lnTo>
                <a:lnTo>
                  <a:pt x="428" y="118"/>
                </a:lnTo>
                <a:lnTo>
                  <a:pt x="418" y="122"/>
                </a:lnTo>
                <a:lnTo>
                  <a:pt x="406" y="124"/>
                </a:lnTo>
                <a:lnTo>
                  <a:pt x="382" y="126"/>
                </a:lnTo>
                <a:lnTo>
                  <a:pt x="370" y="128"/>
                </a:lnTo>
                <a:lnTo>
                  <a:pt x="360" y="132"/>
                </a:lnTo>
                <a:lnTo>
                  <a:pt x="356" y="136"/>
                </a:lnTo>
                <a:lnTo>
                  <a:pt x="354" y="140"/>
                </a:lnTo>
                <a:lnTo>
                  <a:pt x="352" y="144"/>
                </a:lnTo>
                <a:lnTo>
                  <a:pt x="352" y="150"/>
                </a:lnTo>
                <a:lnTo>
                  <a:pt x="352" y="150"/>
                </a:lnTo>
                <a:lnTo>
                  <a:pt x="352" y="156"/>
                </a:lnTo>
                <a:lnTo>
                  <a:pt x="354" y="160"/>
                </a:lnTo>
                <a:lnTo>
                  <a:pt x="358" y="164"/>
                </a:lnTo>
                <a:lnTo>
                  <a:pt x="362" y="164"/>
                </a:lnTo>
                <a:lnTo>
                  <a:pt x="366" y="166"/>
                </a:lnTo>
                <a:lnTo>
                  <a:pt x="370" y="170"/>
                </a:lnTo>
                <a:lnTo>
                  <a:pt x="372" y="174"/>
                </a:lnTo>
                <a:lnTo>
                  <a:pt x="370" y="182"/>
                </a:lnTo>
                <a:lnTo>
                  <a:pt x="370" y="182"/>
                </a:lnTo>
                <a:lnTo>
                  <a:pt x="362" y="186"/>
                </a:lnTo>
                <a:lnTo>
                  <a:pt x="360" y="190"/>
                </a:lnTo>
                <a:lnTo>
                  <a:pt x="358" y="194"/>
                </a:lnTo>
                <a:lnTo>
                  <a:pt x="358" y="194"/>
                </a:lnTo>
                <a:lnTo>
                  <a:pt x="354" y="186"/>
                </a:lnTo>
                <a:lnTo>
                  <a:pt x="350" y="182"/>
                </a:lnTo>
                <a:lnTo>
                  <a:pt x="340" y="176"/>
                </a:lnTo>
                <a:lnTo>
                  <a:pt x="336" y="174"/>
                </a:lnTo>
                <a:lnTo>
                  <a:pt x="332" y="168"/>
                </a:lnTo>
                <a:lnTo>
                  <a:pt x="328" y="162"/>
                </a:lnTo>
                <a:lnTo>
                  <a:pt x="326" y="150"/>
                </a:lnTo>
                <a:lnTo>
                  <a:pt x="326" y="150"/>
                </a:lnTo>
                <a:lnTo>
                  <a:pt x="322" y="150"/>
                </a:lnTo>
                <a:lnTo>
                  <a:pt x="322" y="150"/>
                </a:lnTo>
                <a:lnTo>
                  <a:pt x="350" y="132"/>
                </a:lnTo>
                <a:lnTo>
                  <a:pt x="378" y="116"/>
                </a:lnTo>
                <a:lnTo>
                  <a:pt x="378" y="116"/>
                </a:lnTo>
                <a:lnTo>
                  <a:pt x="402" y="114"/>
                </a:lnTo>
                <a:lnTo>
                  <a:pt x="428" y="112"/>
                </a:lnTo>
                <a:lnTo>
                  <a:pt x="428" y="112"/>
                </a:lnTo>
                <a:lnTo>
                  <a:pt x="436" y="96"/>
                </a:lnTo>
                <a:lnTo>
                  <a:pt x="446" y="82"/>
                </a:lnTo>
                <a:lnTo>
                  <a:pt x="446" y="82"/>
                </a:lnTo>
                <a:lnTo>
                  <a:pt x="488" y="68"/>
                </a:lnTo>
                <a:lnTo>
                  <a:pt x="488" y="68"/>
                </a:lnTo>
                <a:lnTo>
                  <a:pt x="492" y="74"/>
                </a:lnTo>
                <a:lnTo>
                  <a:pt x="498" y="80"/>
                </a:lnTo>
                <a:lnTo>
                  <a:pt x="514" y="90"/>
                </a:lnTo>
                <a:lnTo>
                  <a:pt x="548" y="104"/>
                </a:lnTo>
                <a:lnTo>
                  <a:pt x="564" y="112"/>
                </a:lnTo>
                <a:lnTo>
                  <a:pt x="570" y="118"/>
                </a:lnTo>
                <a:lnTo>
                  <a:pt x="574" y="126"/>
                </a:lnTo>
                <a:lnTo>
                  <a:pt x="576" y="134"/>
                </a:lnTo>
                <a:lnTo>
                  <a:pt x="578" y="144"/>
                </a:lnTo>
                <a:lnTo>
                  <a:pt x="576" y="154"/>
                </a:lnTo>
                <a:lnTo>
                  <a:pt x="572" y="168"/>
                </a:lnTo>
                <a:lnTo>
                  <a:pt x="572" y="168"/>
                </a:lnTo>
                <a:lnTo>
                  <a:pt x="574" y="172"/>
                </a:lnTo>
                <a:lnTo>
                  <a:pt x="576" y="174"/>
                </a:lnTo>
                <a:lnTo>
                  <a:pt x="580" y="174"/>
                </a:lnTo>
                <a:lnTo>
                  <a:pt x="582" y="172"/>
                </a:lnTo>
                <a:lnTo>
                  <a:pt x="582" y="172"/>
                </a:lnTo>
                <a:lnTo>
                  <a:pt x="584" y="168"/>
                </a:lnTo>
                <a:lnTo>
                  <a:pt x="584" y="168"/>
                </a:lnTo>
                <a:lnTo>
                  <a:pt x="584" y="172"/>
                </a:lnTo>
                <a:lnTo>
                  <a:pt x="582" y="172"/>
                </a:lnTo>
                <a:lnTo>
                  <a:pt x="582" y="172"/>
                </a:lnTo>
                <a:lnTo>
                  <a:pt x="578" y="186"/>
                </a:lnTo>
                <a:lnTo>
                  <a:pt x="576" y="202"/>
                </a:lnTo>
                <a:lnTo>
                  <a:pt x="578" y="218"/>
                </a:lnTo>
                <a:lnTo>
                  <a:pt x="580" y="236"/>
                </a:lnTo>
                <a:lnTo>
                  <a:pt x="586" y="254"/>
                </a:lnTo>
                <a:lnTo>
                  <a:pt x="596" y="270"/>
                </a:lnTo>
                <a:lnTo>
                  <a:pt x="602" y="276"/>
                </a:lnTo>
                <a:lnTo>
                  <a:pt x="608" y="282"/>
                </a:lnTo>
                <a:lnTo>
                  <a:pt x="614" y="286"/>
                </a:lnTo>
                <a:lnTo>
                  <a:pt x="622" y="288"/>
                </a:lnTo>
                <a:lnTo>
                  <a:pt x="622" y="288"/>
                </a:lnTo>
                <a:lnTo>
                  <a:pt x="628" y="284"/>
                </a:lnTo>
                <a:lnTo>
                  <a:pt x="634" y="278"/>
                </a:lnTo>
                <a:lnTo>
                  <a:pt x="644" y="264"/>
                </a:lnTo>
                <a:lnTo>
                  <a:pt x="652" y="252"/>
                </a:lnTo>
                <a:lnTo>
                  <a:pt x="660" y="238"/>
                </a:lnTo>
                <a:lnTo>
                  <a:pt x="660" y="238"/>
                </a:lnTo>
                <a:lnTo>
                  <a:pt x="672" y="224"/>
                </a:lnTo>
                <a:lnTo>
                  <a:pt x="688" y="214"/>
                </a:lnTo>
                <a:lnTo>
                  <a:pt x="704" y="204"/>
                </a:lnTo>
                <a:lnTo>
                  <a:pt x="724" y="196"/>
                </a:lnTo>
                <a:lnTo>
                  <a:pt x="762" y="184"/>
                </a:lnTo>
                <a:lnTo>
                  <a:pt x="782" y="176"/>
                </a:lnTo>
                <a:lnTo>
                  <a:pt x="800" y="168"/>
                </a:lnTo>
                <a:lnTo>
                  <a:pt x="800" y="168"/>
                </a:lnTo>
                <a:lnTo>
                  <a:pt x="794" y="164"/>
                </a:lnTo>
                <a:lnTo>
                  <a:pt x="792" y="160"/>
                </a:lnTo>
                <a:lnTo>
                  <a:pt x="790" y="156"/>
                </a:lnTo>
                <a:lnTo>
                  <a:pt x="790" y="150"/>
                </a:lnTo>
                <a:lnTo>
                  <a:pt x="792" y="142"/>
                </a:lnTo>
                <a:lnTo>
                  <a:pt x="796" y="132"/>
                </a:lnTo>
                <a:lnTo>
                  <a:pt x="800" y="124"/>
                </a:lnTo>
                <a:lnTo>
                  <a:pt x="804" y="114"/>
                </a:lnTo>
                <a:lnTo>
                  <a:pt x="804" y="104"/>
                </a:lnTo>
                <a:lnTo>
                  <a:pt x="802" y="98"/>
                </a:lnTo>
                <a:lnTo>
                  <a:pt x="800" y="94"/>
                </a:lnTo>
                <a:lnTo>
                  <a:pt x="800" y="94"/>
                </a:lnTo>
                <a:lnTo>
                  <a:pt x="800" y="90"/>
                </a:lnTo>
                <a:lnTo>
                  <a:pt x="802" y="90"/>
                </a:lnTo>
                <a:lnTo>
                  <a:pt x="806" y="90"/>
                </a:lnTo>
                <a:lnTo>
                  <a:pt x="810" y="92"/>
                </a:lnTo>
                <a:lnTo>
                  <a:pt x="818" y="94"/>
                </a:lnTo>
                <a:lnTo>
                  <a:pt x="818" y="94"/>
                </a:lnTo>
                <a:lnTo>
                  <a:pt x="816" y="84"/>
                </a:lnTo>
                <a:lnTo>
                  <a:pt x="814" y="76"/>
                </a:lnTo>
                <a:lnTo>
                  <a:pt x="810" y="68"/>
                </a:lnTo>
                <a:lnTo>
                  <a:pt x="812" y="56"/>
                </a:lnTo>
                <a:lnTo>
                  <a:pt x="812" y="56"/>
                </a:lnTo>
                <a:lnTo>
                  <a:pt x="818" y="54"/>
                </a:lnTo>
                <a:lnTo>
                  <a:pt x="824" y="50"/>
                </a:lnTo>
                <a:lnTo>
                  <a:pt x="824" y="50"/>
                </a:lnTo>
                <a:lnTo>
                  <a:pt x="862" y="58"/>
                </a:lnTo>
                <a:lnTo>
                  <a:pt x="898" y="70"/>
                </a:lnTo>
                <a:lnTo>
                  <a:pt x="934" y="82"/>
                </a:lnTo>
                <a:lnTo>
                  <a:pt x="970" y="98"/>
                </a:lnTo>
                <a:lnTo>
                  <a:pt x="1004" y="116"/>
                </a:lnTo>
                <a:lnTo>
                  <a:pt x="1036" y="134"/>
                </a:lnTo>
                <a:lnTo>
                  <a:pt x="1068" y="154"/>
                </a:lnTo>
                <a:lnTo>
                  <a:pt x="1098" y="178"/>
                </a:lnTo>
                <a:lnTo>
                  <a:pt x="1098" y="178"/>
                </a:lnTo>
                <a:lnTo>
                  <a:pt x="1090" y="176"/>
                </a:lnTo>
                <a:lnTo>
                  <a:pt x="1090" y="176"/>
                </a:lnTo>
                <a:lnTo>
                  <a:pt x="1078" y="178"/>
                </a:lnTo>
                <a:lnTo>
                  <a:pt x="1066" y="180"/>
                </a:lnTo>
                <a:lnTo>
                  <a:pt x="1056" y="184"/>
                </a:lnTo>
                <a:lnTo>
                  <a:pt x="1048" y="190"/>
                </a:lnTo>
                <a:lnTo>
                  <a:pt x="1032" y="204"/>
                </a:lnTo>
                <a:lnTo>
                  <a:pt x="1018" y="218"/>
                </a:lnTo>
                <a:lnTo>
                  <a:pt x="996" y="252"/>
                </a:lnTo>
                <a:lnTo>
                  <a:pt x="984" y="268"/>
                </a:lnTo>
                <a:lnTo>
                  <a:pt x="970" y="282"/>
                </a:lnTo>
                <a:lnTo>
                  <a:pt x="970" y="282"/>
                </a:lnTo>
                <a:lnTo>
                  <a:pt x="972" y="286"/>
                </a:lnTo>
                <a:lnTo>
                  <a:pt x="974" y="290"/>
                </a:lnTo>
                <a:lnTo>
                  <a:pt x="976" y="302"/>
                </a:lnTo>
                <a:lnTo>
                  <a:pt x="978" y="312"/>
                </a:lnTo>
                <a:lnTo>
                  <a:pt x="980" y="316"/>
                </a:lnTo>
                <a:lnTo>
                  <a:pt x="982" y="320"/>
                </a:lnTo>
                <a:lnTo>
                  <a:pt x="982" y="320"/>
                </a:lnTo>
                <a:lnTo>
                  <a:pt x="988" y="316"/>
                </a:lnTo>
                <a:lnTo>
                  <a:pt x="996" y="314"/>
                </a:lnTo>
                <a:lnTo>
                  <a:pt x="1004" y="314"/>
                </a:lnTo>
                <a:lnTo>
                  <a:pt x="1014" y="314"/>
                </a:lnTo>
                <a:lnTo>
                  <a:pt x="1014" y="314"/>
                </a:lnTo>
                <a:lnTo>
                  <a:pt x="1018" y="322"/>
                </a:lnTo>
                <a:lnTo>
                  <a:pt x="1022" y="336"/>
                </a:lnTo>
                <a:lnTo>
                  <a:pt x="1020" y="344"/>
                </a:lnTo>
                <a:lnTo>
                  <a:pt x="1018" y="348"/>
                </a:lnTo>
                <a:lnTo>
                  <a:pt x="1014" y="352"/>
                </a:lnTo>
                <a:lnTo>
                  <a:pt x="1008" y="352"/>
                </a:lnTo>
                <a:lnTo>
                  <a:pt x="1008" y="352"/>
                </a:lnTo>
                <a:lnTo>
                  <a:pt x="1006" y="342"/>
                </a:lnTo>
                <a:lnTo>
                  <a:pt x="1008" y="334"/>
                </a:lnTo>
                <a:lnTo>
                  <a:pt x="1010" y="326"/>
                </a:lnTo>
                <a:lnTo>
                  <a:pt x="1014" y="320"/>
                </a:lnTo>
                <a:lnTo>
                  <a:pt x="1014" y="320"/>
                </a:lnTo>
                <a:lnTo>
                  <a:pt x="1002" y="330"/>
                </a:lnTo>
                <a:lnTo>
                  <a:pt x="994" y="342"/>
                </a:lnTo>
                <a:lnTo>
                  <a:pt x="978" y="368"/>
                </a:lnTo>
                <a:lnTo>
                  <a:pt x="968" y="382"/>
                </a:lnTo>
                <a:lnTo>
                  <a:pt x="958" y="392"/>
                </a:lnTo>
                <a:lnTo>
                  <a:pt x="950" y="396"/>
                </a:lnTo>
                <a:lnTo>
                  <a:pt x="944" y="398"/>
                </a:lnTo>
                <a:lnTo>
                  <a:pt x="934" y="402"/>
                </a:lnTo>
                <a:lnTo>
                  <a:pt x="926" y="402"/>
                </a:lnTo>
                <a:lnTo>
                  <a:pt x="926" y="402"/>
                </a:lnTo>
                <a:lnTo>
                  <a:pt x="926" y="406"/>
                </a:lnTo>
                <a:lnTo>
                  <a:pt x="924" y="410"/>
                </a:lnTo>
                <a:lnTo>
                  <a:pt x="916" y="412"/>
                </a:lnTo>
                <a:lnTo>
                  <a:pt x="910" y="416"/>
                </a:lnTo>
                <a:lnTo>
                  <a:pt x="908" y="418"/>
                </a:lnTo>
                <a:lnTo>
                  <a:pt x="906" y="422"/>
                </a:lnTo>
                <a:lnTo>
                  <a:pt x="906" y="422"/>
                </a:lnTo>
                <a:lnTo>
                  <a:pt x="912" y="430"/>
                </a:lnTo>
                <a:lnTo>
                  <a:pt x="920" y="440"/>
                </a:lnTo>
                <a:lnTo>
                  <a:pt x="924" y="450"/>
                </a:lnTo>
                <a:lnTo>
                  <a:pt x="926" y="458"/>
                </a:lnTo>
                <a:lnTo>
                  <a:pt x="926" y="466"/>
                </a:lnTo>
                <a:lnTo>
                  <a:pt x="926" y="466"/>
                </a:lnTo>
                <a:lnTo>
                  <a:pt x="918" y="466"/>
                </a:lnTo>
                <a:lnTo>
                  <a:pt x="918" y="466"/>
                </a:lnTo>
                <a:lnTo>
                  <a:pt x="916" y="470"/>
                </a:lnTo>
                <a:lnTo>
                  <a:pt x="914" y="472"/>
                </a:lnTo>
                <a:lnTo>
                  <a:pt x="910" y="470"/>
                </a:lnTo>
                <a:lnTo>
                  <a:pt x="904" y="468"/>
                </a:lnTo>
                <a:lnTo>
                  <a:pt x="894" y="464"/>
                </a:lnTo>
                <a:lnTo>
                  <a:pt x="888" y="464"/>
                </a:lnTo>
                <a:lnTo>
                  <a:pt x="882" y="466"/>
                </a:lnTo>
                <a:lnTo>
                  <a:pt x="882" y="466"/>
                </a:lnTo>
                <a:lnTo>
                  <a:pt x="876" y="468"/>
                </a:lnTo>
                <a:lnTo>
                  <a:pt x="872" y="472"/>
                </a:lnTo>
                <a:lnTo>
                  <a:pt x="868" y="480"/>
                </a:lnTo>
                <a:lnTo>
                  <a:pt x="868" y="486"/>
                </a:lnTo>
                <a:lnTo>
                  <a:pt x="866" y="502"/>
                </a:lnTo>
                <a:lnTo>
                  <a:pt x="864" y="510"/>
                </a:lnTo>
                <a:lnTo>
                  <a:pt x="862" y="516"/>
                </a:lnTo>
                <a:lnTo>
                  <a:pt x="862" y="516"/>
                </a:lnTo>
                <a:lnTo>
                  <a:pt x="862" y="522"/>
                </a:lnTo>
                <a:lnTo>
                  <a:pt x="864" y="526"/>
                </a:lnTo>
                <a:lnTo>
                  <a:pt x="868" y="530"/>
                </a:lnTo>
                <a:lnTo>
                  <a:pt x="868" y="534"/>
                </a:lnTo>
                <a:lnTo>
                  <a:pt x="868" y="534"/>
                </a:lnTo>
                <a:lnTo>
                  <a:pt x="926" y="534"/>
                </a:lnTo>
                <a:lnTo>
                  <a:pt x="926" y="534"/>
                </a:lnTo>
                <a:lnTo>
                  <a:pt x="928" y="530"/>
                </a:lnTo>
                <a:lnTo>
                  <a:pt x="930" y="526"/>
                </a:lnTo>
                <a:lnTo>
                  <a:pt x="938" y="522"/>
                </a:lnTo>
                <a:lnTo>
                  <a:pt x="938" y="522"/>
                </a:lnTo>
                <a:lnTo>
                  <a:pt x="938" y="496"/>
                </a:lnTo>
                <a:lnTo>
                  <a:pt x="938" y="496"/>
                </a:lnTo>
                <a:lnTo>
                  <a:pt x="952" y="488"/>
                </a:lnTo>
                <a:lnTo>
                  <a:pt x="966" y="480"/>
                </a:lnTo>
                <a:lnTo>
                  <a:pt x="980" y="472"/>
                </a:lnTo>
                <a:lnTo>
                  <a:pt x="994" y="466"/>
                </a:lnTo>
                <a:lnTo>
                  <a:pt x="994" y="466"/>
                </a:lnTo>
                <a:lnTo>
                  <a:pt x="998" y="466"/>
                </a:lnTo>
                <a:lnTo>
                  <a:pt x="1000" y="468"/>
                </a:lnTo>
                <a:lnTo>
                  <a:pt x="1000" y="476"/>
                </a:lnTo>
                <a:lnTo>
                  <a:pt x="1000" y="490"/>
                </a:lnTo>
                <a:lnTo>
                  <a:pt x="1000" y="490"/>
                </a:lnTo>
                <a:lnTo>
                  <a:pt x="1002" y="486"/>
                </a:lnTo>
                <a:lnTo>
                  <a:pt x="1006" y="484"/>
                </a:lnTo>
                <a:lnTo>
                  <a:pt x="1010" y="484"/>
                </a:lnTo>
                <a:lnTo>
                  <a:pt x="1014" y="484"/>
                </a:lnTo>
                <a:lnTo>
                  <a:pt x="1026" y="490"/>
                </a:lnTo>
                <a:lnTo>
                  <a:pt x="1036" y="496"/>
                </a:lnTo>
                <a:lnTo>
                  <a:pt x="1044" y="506"/>
                </a:lnTo>
                <a:lnTo>
                  <a:pt x="1046" y="512"/>
                </a:lnTo>
                <a:lnTo>
                  <a:pt x="1048" y="516"/>
                </a:lnTo>
                <a:lnTo>
                  <a:pt x="1046" y="520"/>
                </a:lnTo>
                <a:lnTo>
                  <a:pt x="1044" y="524"/>
                </a:lnTo>
                <a:lnTo>
                  <a:pt x="1040" y="526"/>
                </a:lnTo>
                <a:lnTo>
                  <a:pt x="1032" y="528"/>
                </a:lnTo>
                <a:lnTo>
                  <a:pt x="1032" y="528"/>
                </a:lnTo>
                <a:lnTo>
                  <a:pt x="1040" y="534"/>
                </a:lnTo>
                <a:lnTo>
                  <a:pt x="1046" y="536"/>
                </a:lnTo>
                <a:lnTo>
                  <a:pt x="1050" y="532"/>
                </a:lnTo>
                <a:lnTo>
                  <a:pt x="1056" y="528"/>
                </a:lnTo>
                <a:lnTo>
                  <a:pt x="1064" y="516"/>
                </a:lnTo>
                <a:lnTo>
                  <a:pt x="1070" y="510"/>
                </a:lnTo>
                <a:lnTo>
                  <a:pt x="1076" y="510"/>
                </a:lnTo>
                <a:lnTo>
                  <a:pt x="1076" y="510"/>
                </a:lnTo>
                <a:lnTo>
                  <a:pt x="1078" y="514"/>
                </a:lnTo>
                <a:lnTo>
                  <a:pt x="1080" y="516"/>
                </a:lnTo>
                <a:lnTo>
                  <a:pt x="1086" y="522"/>
                </a:lnTo>
                <a:lnTo>
                  <a:pt x="1088" y="526"/>
                </a:lnTo>
                <a:lnTo>
                  <a:pt x="1090" y="530"/>
                </a:lnTo>
                <a:lnTo>
                  <a:pt x="1090" y="534"/>
                </a:lnTo>
                <a:lnTo>
                  <a:pt x="1090" y="540"/>
                </a:lnTo>
                <a:lnTo>
                  <a:pt x="1090" y="540"/>
                </a:lnTo>
                <a:lnTo>
                  <a:pt x="1102" y="540"/>
                </a:lnTo>
                <a:lnTo>
                  <a:pt x="1102" y="540"/>
                </a:lnTo>
                <a:lnTo>
                  <a:pt x="1108" y="538"/>
                </a:lnTo>
                <a:lnTo>
                  <a:pt x="1112" y="532"/>
                </a:lnTo>
                <a:lnTo>
                  <a:pt x="1112" y="524"/>
                </a:lnTo>
                <a:lnTo>
                  <a:pt x="1112" y="518"/>
                </a:lnTo>
                <a:lnTo>
                  <a:pt x="1112" y="512"/>
                </a:lnTo>
                <a:lnTo>
                  <a:pt x="1114" y="506"/>
                </a:lnTo>
                <a:lnTo>
                  <a:pt x="1122" y="504"/>
                </a:lnTo>
                <a:lnTo>
                  <a:pt x="1134" y="504"/>
                </a:lnTo>
                <a:lnTo>
                  <a:pt x="1134" y="504"/>
                </a:lnTo>
                <a:lnTo>
                  <a:pt x="1130" y="506"/>
                </a:lnTo>
                <a:lnTo>
                  <a:pt x="1128" y="512"/>
                </a:lnTo>
                <a:lnTo>
                  <a:pt x="1126" y="522"/>
                </a:lnTo>
                <a:lnTo>
                  <a:pt x="1128" y="532"/>
                </a:lnTo>
                <a:lnTo>
                  <a:pt x="1130" y="538"/>
                </a:lnTo>
                <a:lnTo>
                  <a:pt x="1134" y="540"/>
                </a:lnTo>
                <a:lnTo>
                  <a:pt x="1134" y="540"/>
                </a:lnTo>
                <a:lnTo>
                  <a:pt x="1140" y="544"/>
                </a:lnTo>
                <a:lnTo>
                  <a:pt x="1148" y="546"/>
                </a:lnTo>
                <a:lnTo>
                  <a:pt x="1166" y="548"/>
                </a:lnTo>
                <a:lnTo>
                  <a:pt x="1174" y="552"/>
                </a:lnTo>
                <a:lnTo>
                  <a:pt x="1182" y="554"/>
                </a:lnTo>
                <a:lnTo>
                  <a:pt x="1186" y="560"/>
                </a:lnTo>
                <a:lnTo>
                  <a:pt x="1190" y="566"/>
                </a:lnTo>
                <a:lnTo>
                  <a:pt x="1190" y="566"/>
                </a:lnTo>
                <a:lnTo>
                  <a:pt x="1186" y="584"/>
                </a:lnTo>
                <a:lnTo>
                  <a:pt x="1182" y="592"/>
                </a:lnTo>
                <a:lnTo>
                  <a:pt x="1178" y="598"/>
                </a:lnTo>
                <a:lnTo>
                  <a:pt x="1178" y="598"/>
                </a:lnTo>
                <a:lnTo>
                  <a:pt x="1176" y="594"/>
                </a:lnTo>
                <a:lnTo>
                  <a:pt x="1172" y="592"/>
                </a:lnTo>
                <a:lnTo>
                  <a:pt x="1162" y="590"/>
                </a:lnTo>
                <a:lnTo>
                  <a:pt x="1150" y="592"/>
                </a:lnTo>
                <a:lnTo>
                  <a:pt x="1140" y="592"/>
                </a:lnTo>
                <a:lnTo>
                  <a:pt x="1140" y="592"/>
                </a:lnTo>
                <a:lnTo>
                  <a:pt x="1130" y="594"/>
                </a:lnTo>
                <a:lnTo>
                  <a:pt x="1122" y="594"/>
                </a:lnTo>
                <a:lnTo>
                  <a:pt x="1118" y="594"/>
                </a:lnTo>
                <a:lnTo>
                  <a:pt x="1114" y="590"/>
                </a:lnTo>
                <a:lnTo>
                  <a:pt x="1106" y="582"/>
                </a:lnTo>
                <a:lnTo>
                  <a:pt x="1102" y="578"/>
                </a:lnTo>
                <a:lnTo>
                  <a:pt x="1096" y="572"/>
                </a:lnTo>
                <a:lnTo>
                  <a:pt x="1096" y="572"/>
                </a:lnTo>
                <a:lnTo>
                  <a:pt x="1088" y="576"/>
                </a:lnTo>
                <a:lnTo>
                  <a:pt x="1082" y="582"/>
                </a:lnTo>
                <a:lnTo>
                  <a:pt x="1078" y="588"/>
                </a:lnTo>
                <a:lnTo>
                  <a:pt x="1076" y="598"/>
                </a:lnTo>
                <a:lnTo>
                  <a:pt x="1076" y="598"/>
                </a:lnTo>
                <a:lnTo>
                  <a:pt x="1062" y="590"/>
                </a:lnTo>
                <a:lnTo>
                  <a:pt x="1050" y="580"/>
                </a:lnTo>
                <a:lnTo>
                  <a:pt x="1036" y="572"/>
                </a:lnTo>
                <a:lnTo>
                  <a:pt x="1028" y="568"/>
                </a:lnTo>
                <a:lnTo>
                  <a:pt x="1020" y="566"/>
                </a:lnTo>
                <a:lnTo>
                  <a:pt x="1020" y="566"/>
                </a:lnTo>
                <a:lnTo>
                  <a:pt x="1020" y="540"/>
                </a:lnTo>
                <a:lnTo>
                  <a:pt x="1020" y="540"/>
                </a:lnTo>
                <a:lnTo>
                  <a:pt x="998" y="536"/>
                </a:lnTo>
                <a:lnTo>
                  <a:pt x="974" y="534"/>
                </a:lnTo>
                <a:lnTo>
                  <a:pt x="946" y="536"/>
                </a:lnTo>
                <a:lnTo>
                  <a:pt x="918" y="540"/>
                </a:lnTo>
                <a:lnTo>
                  <a:pt x="906" y="546"/>
                </a:lnTo>
                <a:lnTo>
                  <a:pt x="894" y="550"/>
                </a:lnTo>
                <a:lnTo>
                  <a:pt x="882" y="558"/>
                </a:lnTo>
                <a:lnTo>
                  <a:pt x="874" y="566"/>
                </a:lnTo>
                <a:lnTo>
                  <a:pt x="866" y="574"/>
                </a:lnTo>
                <a:lnTo>
                  <a:pt x="860" y="586"/>
                </a:lnTo>
                <a:lnTo>
                  <a:pt x="856" y="596"/>
                </a:lnTo>
                <a:lnTo>
                  <a:pt x="856" y="610"/>
                </a:lnTo>
                <a:lnTo>
                  <a:pt x="856" y="610"/>
                </a:lnTo>
                <a:lnTo>
                  <a:pt x="844" y="616"/>
                </a:lnTo>
                <a:lnTo>
                  <a:pt x="834" y="622"/>
                </a:lnTo>
                <a:lnTo>
                  <a:pt x="826" y="628"/>
                </a:lnTo>
                <a:lnTo>
                  <a:pt x="820" y="636"/>
                </a:lnTo>
                <a:lnTo>
                  <a:pt x="816" y="644"/>
                </a:lnTo>
                <a:lnTo>
                  <a:pt x="812" y="654"/>
                </a:lnTo>
                <a:lnTo>
                  <a:pt x="810" y="672"/>
                </a:lnTo>
                <a:lnTo>
                  <a:pt x="808" y="716"/>
                </a:lnTo>
                <a:lnTo>
                  <a:pt x="804" y="738"/>
                </a:lnTo>
                <a:lnTo>
                  <a:pt x="800" y="762"/>
                </a:lnTo>
                <a:lnTo>
                  <a:pt x="800" y="762"/>
                </a:lnTo>
                <a:lnTo>
                  <a:pt x="808" y="770"/>
                </a:lnTo>
                <a:lnTo>
                  <a:pt x="814" y="778"/>
                </a:lnTo>
                <a:lnTo>
                  <a:pt x="828" y="798"/>
                </a:lnTo>
                <a:lnTo>
                  <a:pt x="844" y="816"/>
                </a:lnTo>
                <a:lnTo>
                  <a:pt x="852" y="824"/>
                </a:lnTo>
                <a:lnTo>
                  <a:pt x="862" y="830"/>
                </a:lnTo>
                <a:lnTo>
                  <a:pt x="862" y="830"/>
                </a:lnTo>
                <a:lnTo>
                  <a:pt x="890" y="828"/>
                </a:lnTo>
                <a:lnTo>
                  <a:pt x="916" y="828"/>
                </a:lnTo>
                <a:lnTo>
                  <a:pt x="942" y="826"/>
                </a:lnTo>
                <a:lnTo>
                  <a:pt x="956" y="822"/>
                </a:lnTo>
                <a:lnTo>
                  <a:pt x="970" y="818"/>
                </a:lnTo>
                <a:lnTo>
                  <a:pt x="970" y="818"/>
                </a:lnTo>
                <a:lnTo>
                  <a:pt x="970" y="824"/>
                </a:lnTo>
                <a:lnTo>
                  <a:pt x="972" y="830"/>
                </a:lnTo>
                <a:lnTo>
                  <a:pt x="976" y="832"/>
                </a:lnTo>
                <a:lnTo>
                  <a:pt x="982" y="834"/>
                </a:lnTo>
                <a:lnTo>
                  <a:pt x="992" y="838"/>
                </a:lnTo>
                <a:lnTo>
                  <a:pt x="998" y="840"/>
                </a:lnTo>
                <a:lnTo>
                  <a:pt x="1000" y="844"/>
                </a:lnTo>
                <a:lnTo>
                  <a:pt x="1000" y="844"/>
                </a:lnTo>
                <a:lnTo>
                  <a:pt x="1000" y="858"/>
                </a:lnTo>
                <a:lnTo>
                  <a:pt x="1002" y="870"/>
                </a:lnTo>
                <a:lnTo>
                  <a:pt x="1006" y="894"/>
                </a:lnTo>
                <a:lnTo>
                  <a:pt x="1014" y="916"/>
                </a:lnTo>
                <a:lnTo>
                  <a:pt x="1022" y="938"/>
                </a:lnTo>
                <a:lnTo>
                  <a:pt x="1026" y="958"/>
                </a:lnTo>
                <a:lnTo>
                  <a:pt x="1028" y="968"/>
                </a:lnTo>
                <a:lnTo>
                  <a:pt x="1028" y="978"/>
                </a:lnTo>
                <a:lnTo>
                  <a:pt x="1028" y="988"/>
                </a:lnTo>
                <a:lnTo>
                  <a:pt x="1024" y="998"/>
                </a:lnTo>
                <a:lnTo>
                  <a:pt x="1020" y="1008"/>
                </a:lnTo>
                <a:lnTo>
                  <a:pt x="1014" y="1020"/>
                </a:lnTo>
                <a:lnTo>
                  <a:pt x="1014" y="1020"/>
                </a:lnTo>
                <a:lnTo>
                  <a:pt x="1020" y="1036"/>
                </a:lnTo>
                <a:lnTo>
                  <a:pt x="1026" y="1056"/>
                </a:lnTo>
                <a:lnTo>
                  <a:pt x="1034" y="1094"/>
                </a:lnTo>
                <a:lnTo>
                  <a:pt x="1042" y="1134"/>
                </a:lnTo>
                <a:lnTo>
                  <a:pt x="1046" y="1154"/>
                </a:lnTo>
                <a:lnTo>
                  <a:pt x="1052" y="1172"/>
                </a:lnTo>
                <a:lnTo>
                  <a:pt x="1052" y="1172"/>
                </a:lnTo>
                <a:lnTo>
                  <a:pt x="1070" y="1172"/>
                </a:lnTo>
                <a:lnTo>
                  <a:pt x="1086" y="1170"/>
                </a:lnTo>
                <a:lnTo>
                  <a:pt x="1100" y="1166"/>
                </a:lnTo>
                <a:lnTo>
                  <a:pt x="1112" y="1158"/>
                </a:lnTo>
                <a:lnTo>
                  <a:pt x="1124" y="1148"/>
                </a:lnTo>
                <a:lnTo>
                  <a:pt x="1134" y="1138"/>
                </a:lnTo>
                <a:lnTo>
                  <a:pt x="1142" y="1126"/>
                </a:lnTo>
                <a:lnTo>
                  <a:pt x="1150" y="1112"/>
                </a:lnTo>
                <a:lnTo>
                  <a:pt x="1182" y="1054"/>
                </a:lnTo>
                <a:lnTo>
                  <a:pt x="1190" y="1040"/>
                </a:lnTo>
                <a:lnTo>
                  <a:pt x="1200" y="1028"/>
                </a:lnTo>
                <a:lnTo>
                  <a:pt x="1210" y="1016"/>
                </a:lnTo>
                <a:lnTo>
                  <a:pt x="1222" y="1008"/>
                </a:lnTo>
                <a:lnTo>
                  <a:pt x="1222" y="1008"/>
                </a:lnTo>
                <a:lnTo>
                  <a:pt x="1224" y="978"/>
                </a:lnTo>
                <a:lnTo>
                  <a:pt x="1224" y="954"/>
                </a:lnTo>
                <a:lnTo>
                  <a:pt x="1222" y="900"/>
                </a:lnTo>
                <a:lnTo>
                  <a:pt x="1222" y="900"/>
                </a:lnTo>
                <a:lnTo>
                  <a:pt x="1234" y="886"/>
                </a:lnTo>
                <a:lnTo>
                  <a:pt x="1246" y="874"/>
                </a:lnTo>
                <a:lnTo>
                  <a:pt x="1272" y="846"/>
                </a:lnTo>
                <a:lnTo>
                  <a:pt x="1284" y="832"/>
                </a:lnTo>
                <a:lnTo>
                  <a:pt x="1292" y="816"/>
                </a:lnTo>
                <a:lnTo>
                  <a:pt x="1300" y="796"/>
                </a:lnTo>
                <a:lnTo>
                  <a:pt x="1304" y="774"/>
                </a:lnTo>
                <a:lnTo>
                  <a:pt x="1304" y="774"/>
                </a:lnTo>
                <a:lnTo>
                  <a:pt x="1298" y="770"/>
                </a:lnTo>
                <a:lnTo>
                  <a:pt x="1292" y="770"/>
                </a:lnTo>
                <a:lnTo>
                  <a:pt x="1278" y="776"/>
                </a:lnTo>
                <a:lnTo>
                  <a:pt x="1270" y="778"/>
                </a:lnTo>
                <a:lnTo>
                  <a:pt x="1264" y="778"/>
                </a:lnTo>
                <a:lnTo>
                  <a:pt x="1258" y="776"/>
                </a:lnTo>
                <a:lnTo>
                  <a:pt x="1254" y="768"/>
                </a:lnTo>
                <a:lnTo>
                  <a:pt x="1254" y="768"/>
                </a:lnTo>
                <a:lnTo>
                  <a:pt x="1280" y="752"/>
                </a:lnTo>
                <a:lnTo>
                  <a:pt x="1310" y="734"/>
                </a:lnTo>
                <a:lnTo>
                  <a:pt x="1324" y="724"/>
                </a:lnTo>
                <a:lnTo>
                  <a:pt x="1334" y="712"/>
                </a:lnTo>
                <a:lnTo>
                  <a:pt x="1342" y="700"/>
                </a:lnTo>
                <a:lnTo>
                  <a:pt x="1344" y="694"/>
                </a:lnTo>
                <a:lnTo>
                  <a:pt x="1346" y="686"/>
                </a:lnTo>
                <a:lnTo>
                  <a:pt x="1346" y="686"/>
                </a:lnTo>
                <a:lnTo>
                  <a:pt x="1346" y="690"/>
                </a:lnTo>
                <a:lnTo>
                  <a:pt x="1346" y="690"/>
                </a:lnTo>
                <a:lnTo>
                  <a:pt x="1344" y="730"/>
                </a:lnTo>
                <a:lnTo>
                  <a:pt x="1342" y="768"/>
                </a:lnTo>
                <a:lnTo>
                  <a:pt x="1336" y="804"/>
                </a:lnTo>
                <a:lnTo>
                  <a:pt x="1328" y="842"/>
                </a:lnTo>
                <a:lnTo>
                  <a:pt x="1318" y="878"/>
                </a:lnTo>
                <a:lnTo>
                  <a:pt x="1306" y="912"/>
                </a:lnTo>
                <a:lnTo>
                  <a:pt x="1294" y="946"/>
                </a:lnTo>
                <a:lnTo>
                  <a:pt x="1278" y="980"/>
                </a:lnTo>
                <a:lnTo>
                  <a:pt x="1278" y="980"/>
                </a:lnTo>
                <a:close/>
              </a:path>
            </a:pathLst>
          </a:custGeom>
          <a:solidFill>
            <a:srgbClr val="FFFFFF"/>
          </a:solidFill>
          <a:ln w="9525">
            <a:noFill/>
            <a:round/>
          </a:ln>
          <a:effectLst>
            <a:outerShdw blurRad="50800" dist="76200" dir="2700000" algn="tl" rotWithShape="0">
              <a:prstClr val="black">
                <a:alpha val="40000"/>
              </a:prstClr>
            </a:outerShdw>
          </a:effectLst>
        </p:spPr>
        <p:txBody>
          <a:bodyPr vert="horz" wrap="square" lIns="121920" tIns="60960" rIns="121920" bIns="60960" numCol="1" anchor="t" anchorCtr="0" compatLnSpc="1"/>
          <a:lstStyle/>
          <a:p>
            <a:endParaRPr lang="zh-CN" altLang="en-US" sz="2400">
              <a:cs typeface="+mn-ea"/>
              <a:sym typeface="+mn-lt"/>
            </a:endParaRPr>
          </a:p>
        </p:txBody>
      </p:sp>
      <p:pic>
        <p:nvPicPr>
          <p:cNvPr id="55" name="Picture 54" descr="华中科技大学.png"/>
          <p:cNvPicPr>
            <a:picLocks noChangeAspect="1"/>
          </p:cNvPicPr>
          <p:nvPr/>
        </p:nvPicPr>
        <p:blipFill>
          <a:blip r:embed="rId3"/>
          <a:stretch>
            <a:fillRect/>
          </a:stretch>
        </p:blipFill>
        <p:spPr>
          <a:xfrm>
            <a:off x="156186" y="649983"/>
            <a:ext cx="1752779" cy="38498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淘宝-想搞设计PPT(倒卖必究)-2"/>
          <p:cNvSpPr/>
          <p:nvPr/>
        </p:nvSpPr>
        <p:spPr>
          <a:xfrm>
            <a:off x="0" y="0"/>
            <a:ext cx="12192000" cy="101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淘宝-想搞设计PPT(倒卖必究)-34"/>
          <p:cNvSpPr/>
          <p:nvPr/>
        </p:nvSpPr>
        <p:spPr>
          <a:xfrm>
            <a:off x="0" y="6763699"/>
            <a:ext cx="12192000" cy="101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淘宝-想搞设计PPT(倒卖必究)-33"/>
          <p:cNvSpPr/>
          <p:nvPr/>
        </p:nvSpPr>
        <p:spPr>
          <a:xfrm>
            <a:off x="1311552" y="299914"/>
            <a:ext cx="2125903" cy="562783"/>
          </a:xfrm>
          <a:prstGeom prst="rect">
            <a:avLst/>
          </a:prstGeom>
        </p:spPr>
        <p:txBody>
          <a:bodyPr wrap="none">
            <a:spAutoFit/>
          </a:bodyPr>
          <a:lstStyle/>
          <a:p>
            <a:pPr>
              <a:lnSpc>
                <a:spcPct val="20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03.</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课题研究的进展</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淘宝-想搞设计PPT(倒卖必究)-35"/>
          <p:cNvSpPr txBox="1"/>
          <p:nvPr/>
        </p:nvSpPr>
        <p:spPr>
          <a:xfrm>
            <a:off x="0" y="907482"/>
            <a:ext cx="5022106" cy="369332"/>
          </a:xfrm>
          <a:prstGeom prst="snip1Rect">
            <a:avLst>
              <a:gd name="adj" fmla="val 0"/>
            </a:avLst>
          </a:prstGeom>
          <a:noFill/>
          <a:ln w="28575">
            <a:noFill/>
          </a:ln>
        </p:spPr>
        <p:txBody>
          <a:bodyPr wrap="square" rtlCol="0">
            <a:spAutoFit/>
          </a:bodyPr>
          <a:lstStyle/>
          <a:p>
            <a:pPr algn="ctr"/>
            <a:r>
              <a:rPr lang="en-US" altLang="zh-CN"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The Research Progress</a:t>
            </a:r>
            <a:endParaRPr lang="zh-CN" altLang="en-US"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endParaRPr>
          </a:p>
        </p:txBody>
      </p:sp>
      <p:sp>
        <p:nvSpPr>
          <p:cNvPr id="36" name="淘宝-想搞设计PPT(倒卖必究)-36"/>
          <p:cNvSpPr/>
          <p:nvPr/>
        </p:nvSpPr>
        <p:spPr>
          <a:xfrm rot="10860000">
            <a:off x="2799133" y="4164494"/>
            <a:ext cx="2048118" cy="2048118"/>
          </a:xfrm>
          <a:prstGeom prst="blockArc">
            <a:avLst>
              <a:gd name="adj1" fmla="val 10745128"/>
              <a:gd name="adj2" fmla="val 21536034"/>
              <a:gd name="adj3" fmla="val 29560"/>
            </a:avLst>
          </a:prstGeom>
          <a:solidFill>
            <a:srgbClr val="0359A7"/>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淘宝-想搞设计PPT(倒卖必究)-37"/>
          <p:cNvSpPr/>
          <p:nvPr/>
        </p:nvSpPr>
        <p:spPr>
          <a:xfrm rot="5400000">
            <a:off x="2580425" y="4375338"/>
            <a:ext cx="1040959" cy="602868"/>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淘宝-想搞设计PPT(倒卖必究)-38"/>
          <p:cNvSpPr/>
          <p:nvPr/>
        </p:nvSpPr>
        <p:spPr>
          <a:xfrm rot="5400000">
            <a:off x="4023795" y="4373064"/>
            <a:ext cx="1040959" cy="607416"/>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淘宝-想搞设计PPT(倒卖必究)-39"/>
          <p:cNvSpPr/>
          <p:nvPr/>
        </p:nvSpPr>
        <p:spPr>
          <a:xfrm rot="60000">
            <a:off x="4241303" y="1616745"/>
            <a:ext cx="2048118" cy="2048118"/>
          </a:xfrm>
          <a:prstGeom prst="blockArc">
            <a:avLst>
              <a:gd name="adj1" fmla="val 10745128"/>
              <a:gd name="adj2" fmla="val 21536034"/>
              <a:gd name="adj3" fmla="val 29560"/>
            </a:avLst>
          </a:prstGeom>
          <a:solidFill>
            <a:srgbClr val="0359A7"/>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40" name="淘宝-想搞设计PPT(倒卖必究)-40"/>
          <p:cNvSpPr/>
          <p:nvPr/>
        </p:nvSpPr>
        <p:spPr>
          <a:xfrm rot="16200000">
            <a:off x="5467171" y="2851151"/>
            <a:ext cx="1040959" cy="602868"/>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1" name="淘宝-想搞设计PPT(倒卖必究)-41"/>
          <p:cNvSpPr/>
          <p:nvPr/>
        </p:nvSpPr>
        <p:spPr>
          <a:xfrm rot="16200000">
            <a:off x="4023801" y="2848877"/>
            <a:ext cx="1040959" cy="607416"/>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2" name="淘宝-想搞设计PPT(倒卖必究)-42"/>
          <p:cNvSpPr/>
          <p:nvPr/>
        </p:nvSpPr>
        <p:spPr>
          <a:xfrm rot="10860000">
            <a:off x="5686216" y="4164494"/>
            <a:ext cx="2048118" cy="2048118"/>
          </a:xfrm>
          <a:prstGeom prst="blockArc">
            <a:avLst>
              <a:gd name="adj1" fmla="val 10745128"/>
              <a:gd name="adj2" fmla="val 21536034"/>
              <a:gd name="adj3" fmla="val 29560"/>
            </a:avLst>
          </a:prstGeom>
          <a:solidFill>
            <a:srgbClr val="0359A7"/>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淘宝-想搞设计PPT(倒卖必究)-43"/>
          <p:cNvSpPr/>
          <p:nvPr/>
        </p:nvSpPr>
        <p:spPr>
          <a:xfrm rot="5400000">
            <a:off x="5467508" y="4375338"/>
            <a:ext cx="1040959" cy="602868"/>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淘宝-想搞设计PPT(倒卖必究)-44"/>
          <p:cNvSpPr/>
          <p:nvPr/>
        </p:nvSpPr>
        <p:spPr>
          <a:xfrm rot="5400000">
            <a:off x="6910878" y="4373064"/>
            <a:ext cx="1040959" cy="607416"/>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淘宝-想搞设计PPT(倒卖必究)-45"/>
          <p:cNvSpPr/>
          <p:nvPr/>
        </p:nvSpPr>
        <p:spPr>
          <a:xfrm rot="60000">
            <a:off x="7128380" y="1616745"/>
            <a:ext cx="2048118" cy="2048118"/>
          </a:xfrm>
          <a:prstGeom prst="blockArc">
            <a:avLst>
              <a:gd name="adj1" fmla="val 10745128"/>
              <a:gd name="adj2" fmla="val 21536034"/>
              <a:gd name="adj3" fmla="val 29560"/>
            </a:avLst>
          </a:prstGeom>
          <a:solidFill>
            <a:srgbClr val="0359A7"/>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46" name="淘宝-想搞设计PPT(倒卖必究)-46"/>
          <p:cNvSpPr/>
          <p:nvPr/>
        </p:nvSpPr>
        <p:spPr>
          <a:xfrm rot="16200000">
            <a:off x="8354248" y="2851151"/>
            <a:ext cx="1040959" cy="602868"/>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7" name="淘宝-想搞设计PPT(倒卖必究)-47"/>
          <p:cNvSpPr/>
          <p:nvPr/>
        </p:nvSpPr>
        <p:spPr>
          <a:xfrm rot="16200000">
            <a:off x="6910878" y="2848877"/>
            <a:ext cx="1040959" cy="607416"/>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8" name="淘宝-想搞设计PPT(倒卖必究)-48"/>
          <p:cNvSpPr/>
          <p:nvPr/>
        </p:nvSpPr>
        <p:spPr>
          <a:xfrm>
            <a:off x="1508148" y="3673064"/>
            <a:ext cx="9144000" cy="483227"/>
          </a:xfrm>
          <a:prstGeom prst="rect">
            <a:avLst/>
          </a:prstGeom>
          <a:solidFill>
            <a:schemeClr val="bg1">
              <a:lumMod val="85000"/>
            </a:schemeClr>
          </a:solidFill>
          <a:ln>
            <a:noFill/>
          </a:ln>
          <a:effectLst>
            <a:outerShdw blurRad="292100" sx="102000" sy="102000" algn="ctr"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淘宝-想搞设计PPT(倒卖必究)-49"/>
          <p:cNvSpPr txBox="1"/>
          <p:nvPr/>
        </p:nvSpPr>
        <p:spPr>
          <a:xfrm>
            <a:off x="3474383" y="3580228"/>
            <a:ext cx="697627" cy="646331"/>
          </a:xfrm>
          <a:prstGeom prst="rect">
            <a:avLst/>
          </a:prstGeom>
          <a:noFill/>
        </p:spPr>
        <p:txBody>
          <a:bodyPr wrap="none" rtlCol="0">
            <a:spAutoFit/>
          </a:bodyPr>
          <a:lstStyle/>
          <a:p>
            <a:r>
              <a:rPr lang="en-US" altLang="zh-CN" sz="36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01</a:t>
            </a:r>
            <a:endParaRPr lang="zh-CN" altLang="en-US" sz="9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0" name="淘宝-想搞设计PPT(倒卖必究)-50"/>
          <p:cNvSpPr txBox="1"/>
          <p:nvPr/>
        </p:nvSpPr>
        <p:spPr>
          <a:xfrm>
            <a:off x="3464211" y="4160529"/>
            <a:ext cx="788036" cy="307777"/>
          </a:xfrm>
          <a:prstGeom prst="rect">
            <a:avLst/>
          </a:prstGeom>
          <a:noFill/>
        </p:spPr>
        <p:txBody>
          <a:bodyPr wrap="none" rtlCol="0">
            <a:spAutoFit/>
          </a:bodyPr>
          <a:lstStyle/>
          <a:p>
            <a:r>
              <a:rPr lang="en-US" altLang="zh-CN" sz="1400">
                <a:solidFill>
                  <a:schemeClr val="tx1">
                    <a:lumMod val="75000"/>
                    <a:lumOff val="25000"/>
                  </a:schemeClr>
                </a:solidFill>
              </a:rPr>
              <a:t>Creative</a:t>
            </a:r>
            <a:endParaRPr lang="zh-CN" altLang="en-US" sz="1400" dirty="0">
              <a:solidFill>
                <a:schemeClr val="tx1">
                  <a:lumMod val="75000"/>
                  <a:lumOff val="25000"/>
                </a:schemeClr>
              </a:solidFill>
            </a:endParaRPr>
          </a:p>
        </p:txBody>
      </p:sp>
      <p:sp>
        <p:nvSpPr>
          <p:cNvPr id="51" name="淘宝-想搞设计PPT(倒卖必究)-51"/>
          <p:cNvSpPr txBox="1"/>
          <p:nvPr/>
        </p:nvSpPr>
        <p:spPr>
          <a:xfrm>
            <a:off x="4916548" y="3580228"/>
            <a:ext cx="697627" cy="646331"/>
          </a:xfrm>
          <a:prstGeom prst="rect">
            <a:avLst/>
          </a:prstGeom>
          <a:noFill/>
        </p:spPr>
        <p:txBody>
          <a:bodyPr wrap="none" rtlCol="0">
            <a:spAutoFit/>
          </a:bodyPr>
          <a:lstStyle/>
          <a:p>
            <a:r>
              <a:rPr lang="en-US" altLang="zh-CN" sz="36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02</a:t>
            </a:r>
            <a:endParaRPr lang="zh-CN" altLang="en-US" sz="9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2" name="淘宝-想搞设计PPT(倒卖必究)-52"/>
          <p:cNvSpPr txBox="1"/>
          <p:nvPr/>
        </p:nvSpPr>
        <p:spPr>
          <a:xfrm>
            <a:off x="4885674" y="3346147"/>
            <a:ext cx="788036" cy="307777"/>
          </a:xfrm>
          <a:prstGeom prst="rect">
            <a:avLst/>
          </a:prstGeom>
          <a:noFill/>
        </p:spPr>
        <p:txBody>
          <a:bodyPr wrap="none" rtlCol="0">
            <a:spAutoFit/>
          </a:bodyPr>
          <a:lstStyle/>
          <a:p>
            <a:r>
              <a:rPr lang="en-US" altLang="zh-CN" sz="1400">
                <a:solidFill>
                  <a:schemeClr val="tx1">
                    <a:lumMod val="75000"/>
                    <a:lumOff val="25000"/>
                  </a:schemeClr>
                </a:solidFill>
              </a:rPr>
              <a:t>Creative</a:t>
            </a:r>
            <a:endParaRPr lang="zh-CN" altLang="en-US" sz="1400" dirty="0">
              <a:solidFill>
                <a:schemeClr val="tx1">
                  <a:lumMod val="75000"/>
                  <a:lumOff val="25000"/>
                </a:schemeClr>
              </a:solidFill>
            </a:endParaRPr>
          </a:p>
        </p:txBody>
      </p:sp>
      <p:sp>
        <p:nvSpPr>
          <p:cNvPr id="53" name="淘宝-想搞设计PPT(倒卖必究)-53"/>
          <p:cNvSpPr txBox="1"/>
          <p:nvPr/>
        </p:nvSpPr>
        <p:spPr>
          <a:xfrm>
            <a:off x="7803625" y="3580228"/>
            <a:ext cx="697627" cy="646331"/>
          </a:xfrm>
          <a:prstGeom prst="rect">
            <a:avLst/>
          </a:prstGeom>
          <a:noFill/>
        </p:spPr>
        <p:txBody>
          <a:bodyPr wrap="none" rtlCol="0">
            <a:spAutoFit/>
          </a:bodyPr>
          <a:lstStyle/>
          <a:p>
            <a:r>
              <a:rPr lang="en-US" altLang="zh-CN" sz="36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04</a:t>
            </a:r>
            <a:endParaRPr lang="zh-CN" altLang="en-US" sz="9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4" name="淘宝-想搞设计PPT(倒卖必究)-54"/>
          <p:cNvSpPr txBox="1"/>
          <p:nvPr/>
        </p:nvSpPr>
        <p:spPr>
          <a:xfrm>
            <a:off x="7772751" y="3346147"/>
            <a:ext cx="788036" cy="307777"/>
          </a:xfrm>
          <a:prstGeom prst="rect">
            <a:avLst/>
          </a:prstGeom>
          <a:noFill/>
        </p:spPr>
        <p:txBody>
          <a:bodyPr wrap="none" rtlCol="0">
            <a:spAutoFit/>
          </a:bodyPr>
          <a:lstStyle/>
          <a:p>
            <a:r>
              <a:rPr lang="en-US" altLang="zh-CN" sz="1400">
                <a:solidFill>
                  <a:schemeClr val="tx1">
                    <a:lumMod val="75000"/>
                    <a:lumOff val="25000"/>
                  </a:schemeClr>
                </a:solidFill>
              </a:rPr>
              <a:t>Creative</a:t>
            </a:r>
            <a:endParaRPr lang="zh-CN" altLang="en-US" sz="1400" dirty="0">
              <a:solidFill>
                <a:schemeClr val="tx1">
                  <a:lumMod val="75000"/>
                  <a:lumOff val="25000"/>
                </a:schemeClr>
              </a:solidFill>
            </a:endParaRPr>
          </a:p>
        </p:txBody>
      </p:sp>
      <p:sp>
        <p:nvSpPr>
          <p:cNvPr id="55" name="淘宝-想搞设计PPT(倒卖必究)-55"/>
          <p:cNvSpPr txBox="1"/>
          <p:nvPr/>
        </p:nvSpPr>
        <p:spPr>
          <a:xfrm>
            <a:off x="6332657" y="3580228"/>
            <a:ext cx="697627" cy="646331"/>
          </a:xfrm>
          <a:prstGeom prst="rect">
            <a:avLst/>
          </a:prstGeom>
          <a:noFill/>
        </p:spPr>
        <p:txBody>
          <a:bodyPr wrap="none" rtlCol="0">
            <a:spAutoFit/>
          </a:bodyPr>
          <a:lstStyle/>
          <a:p>
            <a:r>
              <a:rPr lang="en-US" altLang="zh-CN" sz="36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03</a:t>
            </a:r>
            <a:endParaRPr lang="zh-CN" altLang="en-US" sz="9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6" name="淘宝-想搞设计PPT(倒卖必究)-56"/>
          <p:cNvSpPr txBox="1"/>
          <p:nvPr/>
        </p:nvSpPr>
        <p:spPr>
          <a:xfrm>
            <a:off x="6322484" y="4160529"/>
            <a:ext cx="788036" cy="307777"/>
          </a:xfrm>
          <a:prstGeom prst="rect">
            <a:avLst/>
          </a:prstGeom>
          <a:noFill/>
        </p:spPr>
        <p:txBody>
          <a:bodyPr wrap="none" rtlCol="0">
            <a:spAutoFit/>
          </a:bodyPr>
          <a:lstStyle/>
          <a:p>
            <a:r>
              <a:rPr lang="en-US" altLang="zh-CN" sz="1400">
                <a:solidFill>
                  <a:schemeClr val="tx1">
                    <a:lumMod val="75000"/>
                    <a:lumOff val="25000"/>
                  </a:schemeClr>
                </a:solidFill>
              </a:rPr>
              <a:t>Creative</a:t>
            </a:r>
            <a:endParaRPr lang="zh-CN" altLang="en-US" sz="1400" dirty="0">
              <a:solidFill>
                <a:schemeClr val="tx1">
                  <a:lumMod val="75000"/>
                  <a:lumOff val="25000"/>
                </a:schemeClr>
              </a:solidFill>
            </a:endParaRPr>
          </a:p>
        </p:txBody>
      </p:sp>
      <p:sp>
        <p:nvSpPr>
          <p:cNvPr id="57" name="淘宝-想搞设计PPT(倒卖必究)-57"/>
          <p:cNvSpPr>
            <a:spLocks noEditPoints="1"/>
          </p:cNvSpPr>
          <p:nvPr/>
        </p:nvSpPr>
        <p:spPr bwMode="black">
          <a:xfrm>
            <a:off x="3566510" y="4841470"/>
            <a:ext cx="513373" cy="711558"/>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1">
              <a:lumMod val="85000"/>
              <a:lumOff val="15000"/>
            </a:schemeClr>
          </a:solidFill>
          <a:ln>
            <a:noFill/>
          </a:ln>
        </p:spPr>
        <p:txBody>
          <a:bodyPr vert="horz" wrap="square" lIns="91440" tIns="45720" rIns="91440" bIns="45720" numCol="1" anchor="t" anchorCtr="0" compatLnSpc="1"/>
          <a:lstStyle/>
          <a:p>
            <a:pPr defTabSz="913765"/>
            <a:endParaRPr lang="en-US" sz="1800">
              <a:solidFill>
                <a:srgbClr val="292929"/>
              </a:solidFill>
            </a:endParaRPr>
          </a:p>
        </p:txBody>
      </p:sp>
      <p:grpSp>
        <p:nvGrpSpPr>
          <p:cNvPr id="58" name="组合 36"/>
          <p:cNvGrpSpPr/>
          <p:nvPr/>
        </p:nvGrpSpPr>
        <p:grpSpPr>
          <a:xfrm>
            <a:off x="4994824" y="2356092"/>
            <a:ext cx="541064" cy="440065"/>
            <a:chOff x="1075737" y="1609572"/>
            <a:chExt cx="541064" cy="440065"/>
          </a:xfrm>
          <a:solidFill>
            <a:schemeClr val="bg1">
              <a:lumMod val="50000"/>
            </a:schemeClr>
          </a:solidFill>
        </p:grpSpPr>
        <p:sp>
          <p:nvSpPr>
            <p:cNvPr id="59" name="淘宝-想搞设计PPT(倒卖必究)-59"/>
            <p:cNvSpPr>
              <a:spLocks noEditPoints="1"/>
            </p:cNvSpPr>
            <p:nvPr/>
          </p:nvSpPr>
          <p:spPr bwMode="black">
            <a:xfrm>
              <a:off x="1075737" y="1652491"/>
              <a:ext cx="395062" cy="397146"/>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sp>
          <p:nvSpPr>
            <p:cNvPr id="60" name="淘宝-想搞设计PPT(倒卖必究)-60"/>
            <p:cNvSpPr>
              <a:spLocks noEditPoints="1"/>
            </p:cNvSpPr>
            <p:nvPr/>
          </p:nvSpPr>
          <p:spPr bwMode="black">
            <a:xfrm>
              <a:off x="1416407" y="1609572"/>
              <a:ext cx="200394" cy="215741"/>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200"/>
            </a:p>
          </p:txBody>
        </p:sp>
      </p:grpSp>
      <p:pic>
        <p:nvPicPr>
          <p:cNvPr id="66" name="淘宝-想搞设计PPT(倒卖必究)-66" descr="C:\Users\HOWARDY.REDMOND\AppData\Local\Microsoft\Windows\Temporary Internet Files\Content.IE5\5W4A3OMT\MC900351855[1].wmf"/>
          <p:cNvPicPr>
            <a:picLocks noChangeAspect="1" noChangeArrowheads="1"/>
          </p:cNvPicPr>
          <p:nvPr/>
        </p:nvPicPr>
        <p:blipFill>
          <a:blip r:embed="rId2" cstate="print">
            <a:duotone>
              <a:schemeClr val="bg2">
                <a:shade val="45000"/>
                <a:satMod val="135000"/>
              </a:schemeClr>
              <a:prstClr val="white"/>
            </a:duotone>
            <a:lum bright="-40000" contrast="-40000"/>
            <a:extLst>
              <a:ext uri="{28A0092B-C50C-407E-A947-70E740481C1C}">
                <a14:useLocalDpi xmlns:a14="http://schemas.microsoft.com/office/drawing/2010/main" val="0"/>
              </a:ext>
            </a:extLst>
          </a:blip>
          <a:srcRect/>
          <a:stretch>
            <a:fillRect/>
          </a:stretch>
        </p:blipFill>
        <p:spPr bwMode="auto">
          <a:xfrm>
            <a:off x="6490956" y="4867997"/>
            <a:ext cx="453288" cy="552947"/>
          </a:xfrm>
          <a:prstGeom prst="rect">
            <a:avLst/>
          </a:prstGeom>
          <a:solidFill>
            <a:schemeClr val="bg1">
              <a:lumMod val="95000"/>
            </a:schemeClr>
          </a:solidFill>
        </p:spPr>
      </p:pic>
      <p:pic>
        <p:nvPicPr>
          <p:cNvPr id="75" name="淘宝-想搞设计PPT(倒卖必究)-75" descr="\\MAGNUM\Projects\Microsoft\Cloud Power FY12\Design\ICONS_PNG\Increase.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7671345" y="2181249"/>
            <a:ext cx="901942" cy="901708"/>
          </a:xfrm>
          <a:prstGeom prst="rect">
            <a:avLst/>
          </a:prstGeom>
          <a:noFill/>
        </p:spPr>
      </p:pic>
      <p:sp>
        <p:nvSpPr>
          <p:cNvPr id="76" name="淘宝-想搞设计PPT(倒卖必究)-76"/>
          <p:cNvSpPr/>
          <p:nvPr/>
        </p:nvSpPr>
        <p:spPr>
          <a:xfrm>
            <a:off x="3396168" y="5740465"/>
            <a:ext cx="548099" cy="369332"/>
          </a:xfrm>
          <a:prstGeom prst="rect">
            <a:avLst/>
          </a:prstGeom>
        </p:spPr>
        <p:txBody>
          <a:bodyPr wrap="none">
            <a:spAutoFit/>
          </a:bodyPr>
          <a:lstStyle/>
          <a:p>
            <a:r>
              <a:rPr lang="en-US" altLang="zh-CN" dirty="0">
                <a:solidFill>
                  <a:schemeClr val="bg1"/>
                </a:solidFill>
              </a:rPr>
              <a:t>text</a:t>
            </a:r>
          </a:p>
        </p:txBody>
      </p:sp>
      <p:sp>
        <p:nvSpPr>
          <p:cNvPr id="77" name="淘宝-想搞设计PPT(倒卖必究)-77"/>
          <p:cNvSpPr/>
          <p:nvPr/>
        </p:nvSpPr>
        <p:spPr>
          <a:xfrm>
            <a:off x="4946324" y="1750148"/>
            <a:ext cx="548099" cy="369332"/>
          </a:xfrm>
          <a:prstGeom prst="rect">
            <a:avLst/>
          </a:prstGeom>
        </p:spPr>
        <p:txBody>
          <a:bodyPr wrap="none">
            <a:spAutoFit/>
          </a:bodyPr>
          <a:lstStyle/>
          <a:p>
            <a:r>
              <a:rPr lang="en-US" altLang="zh-CN" dirty="0">
                <a:solidFill>
                  <a:schemeClr val="bg1"/>
                </a:solidFill>
              </a:rPr>
              <a:t>text</a:t>
            </a:r>
          </a:p>
        </p:txBody>
      </p:sp>
      <p:sp>
        <p:nvSpPr>
          <p:cNvPr id="78" name="淘宝-想搞设计PPT(倒卖必究)-78"/>
          <p:cNvSpPr/>
          <p:nvPr/>
        </p:nvSpPr>
        <p:spPr>
          <a:xfrm>
            <a:off x="6436225" y="5700475"/>
            <a:ext cx="548099" cy="369332"/>
          </a:xfrm>
          <a:prstGeom prst="rect">
            <a:avLst/>
          </a:prstGeom>
        </p:spPr>
        <p:txBody>
          <a:bodyPr wrap="none">
            <a:spAutoFit/>
          </a:bodyPr>
          <a:lstStyle/>
          <a:p>
            <a:r>
              <a:rPr lang="en-US" altLang="zh-CN" dirty="0">
                <a:solidFill>
                  <a:schemeClr val="bg1"/>
                </a:solidFill>
              </a:rPr>
              <a:t>text</a:t>
            </a:r>
          </a:p>
        </p:txBody>
      </p:sp>
      <p:sp>
        <p:nvSpPr>
          <p:cNvPr id="79" name="淘宝-想搞设计PPT(倒卖必究)-79"/>
          <p:cNvSpPr/>
          <p:nvPr/>
        </p:nvSpPr>
        <p:spPr>
          <a:xfrm>
            <a:off x="7869758" y="1708017"/>
            <a:ext cx="548099" cy="369332"/>
          </a:xfrm>
          <a:prstGeom prst="rect">
            <a:avLst/>
          </a:prstGeom>
        </p:spPr>
        <p:txBody>
          <a:bodyPr wrap="none">
            <a:spAutoFit/>
          </a:bodyPr>
          <a:lstStyle/>
          <a:p>
            <a:r>
              <a:rPr lang="en-US" altLang="zh-CN" dirty="0">
                <a:solidFill>
                  <a:schemeClr val="bg1"/>
                </a:solidFill>
              </a:rPr>
              <a:t>text</a:t>
            </a:r>
          </a:p>
        </p:txBody>
      </p:sp>
      <p:sp>
        <p:nvSpPr>
          <p:cNvPr id="82" name="淘宝-想搞设计PPT(倒卖必究)-82"/>
          <p:cNvSpPr txBox="1"/>
          <p:nvPr/>
        </p:nvSpPr>
        <p:spPr>
          <a:xfrm>
            <a:off x="1462136" y="1983279"/>
            <a:ext cx="2566936" cy="994568"/>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25000"/>
              </a:lnSpc>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3" name="淘宝-想搞设计PPT(倒卖必究)-83"/>
          <p:cNvSpPr txBox="1"/>
          <p:nvPr/>
        </p:nvSpPr>
        <p:spPr>
          <a:xfrm>
            <a:off x="8052539" y="4533745"/>
            <a:ext cx="2566936" cy="1246495"/>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点击文本框即可进行编辑输入相关内容点击文本框即可进行编辑输入相关内容点击文本框即可进行编辑输入相关内容点击文本框即可进行编辑输入相关内容</a:t>
            </a:r>
          </a:p>
        </p:txBody>
      </p:sp>
      <p:pic>
        <p:nvPicPr>
          <p:cNvPr id="120" name="Picture 119" descr="华中科技大学.png"/>
          <p:cNvPicPr>
            <a:picLocks noChangeAspect="1"/>
          </p:cNvPicPr>
          <p:nvPr/>
        </p:nvPicPr>
        <p:blipFill>
          <a:blip r:embed="rId5"/>
          <a:stretch>
            <a:fillRect/>
          </a:stretch>
        </p:blipFill>
        <p:spPr>
          <a:xfrm>
            <a:off x="9408530" y="409142"/>
            <a:ext cx="2378329" cy="5223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500"/>
                                        <p:tgtEl>
                                          <p:spTgt spid="4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down)">
                                      <p:cBhvr>
                                        <p:cTn id="15" dur="500"/>
                                        <p:tgtEl>
                                          <p:spTgt spid="5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down)">
                                      <p:cBhvr>
                                        <p:cTn id="19" dur="500"/>
                                        <p:tgtEl>
                                          <p:spTgt spid="55"/>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down)">
                                      <p:cBhvr>
                                        <p:cTn id="23" dur="500"/>
                                        <p:tgtEl>
                                          <p:spTgt spid="53"/>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up)">
                                      <p:cBhvr>
                                        <p:cTn id="27" dur="500"/>
                                        <p:tgtEl>
                                          <p:spTgt spid="37"/>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500"/>
                                        <p:tgtEl>
                                          <p:spTgt spid="36"/>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down)">
                                      <p:cBhvr>
                                        <p:cTn id="35" dur="500"/>
                                        <p:tgtEl>
                                          <p:spTgt spid="38"/>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down)">
                                      <p:cBhvr>
                                        <p:cTn id="39" dur="500"/>
                                        <p:tgtEl>
                                          <p:spTgt spid="41"/>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500"/>
                                        <p:tgtEl>
                                          <p:spTgt spid="39"/>
                                        </p:tgtEl>
                                      </p:cBhvr>
                                    </p:animEffect>
                                  </p:childTnLst>
                                </p:cTn>
                              </p:par>
                            </p:childTnLst>
                          </p:cTn>
                        </p:par>
                        <p:par>
                          <p:cTn id="44" fill="hold">
                            <p:stCondLst>
                              <p:cond delay="5000"/>
                            </p:stCondLst>
                            <p:childTnLst>
                              <p:par>
                                <p:cTn id="45" presetID="22" presetClass="entr" presetSubtype="1"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up)">
                                      <p:cBhvr>
                                        <p:cTn id="47" dur="500"/>
                                        <p:tgtEl>
                                          <p:spTgt spid="40"/>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wipe(up)">
                                      <p:cBhvr>
                                        <p:cTn id="51" dur="500"/>
                                        <p:tgtEl>
                                          <p:spTgt spid="43"/>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left)">
                                      <p:cBhvr>
                                        <p:cTn id="55" dur="500"/>
                                        <p:tgtEl>
                                          <p:spTgt spid="42"/>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down)">
                                      <p:cBhvr>
                                        <p:cTn id="59" dur="500"/>
                                        <p:tgtEl>
                                          <p:spTgt spid="44"/>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down)">
                                      <p:cBhvr>
                                        <p:cTn id="63" dur="500"/>
                                        <p:tgtEl>
                                          <p:spTgt spid="47"/>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left)">
                                      <p:cBhvr>
                                        <p:cTn id="67" dur="500"/>
                                        <p:tgtEl>
                                          <p:spTgt spid="45"/>
                                        </p:tgtEl>
                                      </p:cBhvr>
                                    </p:animEffect>
                                  </p:childTnLst>
                                </p:cTn>
                              </p:par>
                            </p:childTnLst>
                          </p:cTn>
                        </p:par>
                        <p:par>
                          <p:cTn id="68" fill="hold">
                            <p:stCondLst>
                              <p:cond delay="8000"/>
                            </p:stCondLst>
                            <p:childTnLst>
                              <p:par>
                                <p:cTn id="69" presetID="22" presetClass="entr" presetSubtype="1" fill="hold" grpId="0" nodeType="after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wipe(up)">
                                      <p:cBhvr>
                                        <p:cTn id="71" dur="500"/>
                                        <p:tgtEl>
                                          <p:spTgt spid="46"/>
                                        </p:tgtEl>
                                      </p:cBhvr>
                                    </p:animEffect>
                                  </p:childTnLst>
                                </p:cTn>
                              </p:par>
                            </p:childTnLst>
                          </p:cTn>
                        </p:par>
                        <p:par>
                          <p:cTn id="72" fill="hold">
                            <p:stCondLst>
                              <p:cond delay="8500"/>
                            </p:stCondLst>
                            <p:childTnLst>
                              <p:par>
                                <p:cTn id="73" presetID="22" presetClass="entr" presetSubtype="8" fill="hold" grpId="0" nodeType="afterEffect">
                                  <p:stCondLst>
                                    <p:cond delay="0"/>
                                  </p:stCondLst>
                                  <p:childTnLst>
                                    <p:set>
                                      <p:cBhvr>
                                        <p:cTn id="74" dur="1" fill="hold">
                                          <p:stCondLst>
                                            <p:cond delay="0"/>
                                          </p:stCondLst>
                                        </p:cTn>
                                        <p:tgtEl>
                                          <p:spTgt spid="76"/>
                                        </p:tgtEl>
                                        <p:attrNameLst>
                                          <p:attrName>style.visibility</p:attrName>
                                        </p:attrNameLst>
                                      </p:cBhvr>
                                      <p:to>
                                        <p:strVal val="visible"/>
                                      </p:to>
                                    </p:set>
                                    <p:animEffect transition="in" filter="wipe(left)">
                                      <p:cBhvr>
                                        <p:cTn id="75" dur="500"/>
                                        <p:tgtEl>
                                          <p:spTgt spid="76"/>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down)">
                                      <p:cBhvr>
                                        <p:cTn id="79" dur="500"/>
                                        <p:tgtEl>
                                          <p:spTgt spid="57"/>
                                        </p:tgtEl>
                                      </p:cBhvr>
                                    </p:animEffect>
                                  </p:childTnLst>
                                </p:cTn>
                              </p:par>
                            </p:childTnLst>
                          </p:cTn>
                        </p:par>
                        <p:par>
                          <p:cTn id="80" fill="hold">
                            <p:stCondLst>
                              <p:cond delay="9500"/>
                            </p:stCondLst>
                            <p:childTnLst>
                              <p:par>
                                <p:cTn id="81" presetID="16" presetClass="entr" presetSubtype="21" fill="hold" grpId="0" nodeType="after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barn(inVertical)">
                                      <p:cBhvr>
                                        <p:cTn id="83" dur="500"/>
                                        <p:tgtEl>
                                          <p:spTgt spid="50"/>
                                        </p:tgtEl>
                                      </p:cBhvr>
                                    </p:animEffect>
                                  </p:childTnLst>
                                </p:cTn>
                              </p:par>
                            </p:childTnLst>
                          </p:cTn>
                        </p:par>
                        <p:par>
                          <p:cTn id="84" fill="hold">
                            <p:stCondLst>
                              <p:cond delay="10000"/>
                            </p:stCondLst>
                            <p:childTnLst>
                              <p:par>
                                <p:cTn id="85" presetID="22" presetClass="entr" presetSubtype="8" fill="hold" grpId="0" nodeType="after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wipe(left)">
                                      <p:cBhvr>
                                        <p:cTn id="87" dur="500"/>
                                        <p:tgtEl>
                                          <p:spTgt spid="77"/>
                                        </p:tgtEl>
                                      </p:cBhvr>
                                    </p:animEffect>
                                  </p:childTnLst>
                                </p:cTn>
                              </p:par>
                            </p:childTnLst>
                          </p:cTn>
                        </p:par>
                        <p:par>
                          <p:cTn id="88" fill="hold">
                            <p:stCondLst>
                              <p:cond delay="10500"/>
                            </p:stCondLst>
                            <p:childTnLst>
                              <p:par>
                                <p:cTn id="89" presetID="22" presetClass="entr" presetSubtype="4" fill="hold" nodeType="after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wipe(down)">
                                      <p:cBhvr>
                                        <p:cTn id="91" dur="500"/>
                                        <p:tgtEl>
                                          <p:spTgt spid="58"/>
                                        </p:tgtEl>
                                      </p:cBhvr>
                                    </p:animEffect>
                                  </p:childTnLst>
                                </p:cTn>
                              </p:par>
                            </p:childTnLst>
                          </p:cTn>
                        </p:par>
                        <p:par>
                          <p:cTn id="92" fill="hold">
                            <p:stCondLst>
                              <p:cond delay="11000"/>
                            </p:stCondLst>
                            <p:childTnLst>
                              <p:par>
                                <p:cTn id="93" presetID="16" presetClass="entr" presetSubtype="21" fill="hold" grpId="0" nodeType="after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barn(inVertical)">
                                      <p:cBhvr>
                                        <p:cTn id="95" dur="500"/>
                                        <p:tgtEl>
                                          <p:spTgt spid="52"/>
                                        </p:tgtEl>
                                      </p:cBhvr>
                                    </p:animEffect>
                                  </p:childTnLst>
                                </p:cTn>
                              </p:par>
                            </p:childTnLst>
                          </p:cTn>
                        </p:par>
                        <p:par>
                          <p:cTn id="96" fill="hold">
                            <p:stCondLst>
                              <p:cond delay="11500"/>
                            </p:stCondLst>
                            <p:childTnLst>
                              <p:par>
                                <p:cTn id="97" presetID="22" presetClass="entr" presetSubtype="8" fill="hold" grpId="0" nodeType="afterEffect">
                                  <p:stCondLst>
                                    <p:cond delay="0"/>
                                  </p:stCondLst>
                                  <p:childTnLst>
                                    <p:set>
                                      <p:cBhvr>
                                        <p:cTn id="98" dur="1" fill="hold">
                                          <p:stCondLst>
                                            <p:cond delay="0"/>
                                          </p:stCondLst>
                                        </p:cTn>
                                        <p:tgtEl>
                                          <p:spTgt spid="78"/>
                                        </p:tgtEl>
                                        <p:attrNameLst>
                                          <p:attrName>style.visibility</p:attrName>
                                        </p:attrNameLst>
                                      </p:cBhvr>
                                      <p:to>
                                        <p:strVal val="visible"/>
                                      </p:to>
                                    </p:set>
                                    <p:animEffect transition="in" filter="wipe(left)">
                                      <p:cBhvr>
                                        <p:cTn id="99" dur="500"/>
                                        <p:tgtEl>
                                          <p:spTgt spid="78"/>
                                        </p:tgtEl>
                                      </p:cBhvr>
                                    </p:animEffect>
                                  </p:childTnLst>
                                </p:cTn>
                              </p:par>
                            </p:childTnLst>
                          </p:cTn>
                        </p:par>
                        <p:par>
                          <p:cTn id="100" fill="hold">
                            <p:stCondLst>
                              <p:cond delay="12000"/>
                            </p:stCondLst>
                            <p:childTnLst>
                              <p:par>
                                <p:cTn id="101" presetID="22" presetClass="entr" presetSubtype="4" fill="hold" nodeType="afterEffect">
                                  <p:stCondLst>
                                    <p:cond delay="0"/>
                                  </p:stCondLst>
                                  <p:childTnLst>
                                    <p:set>
                                      <p:cBhvr>
                                        <p:cTn id="102" dur="1" fill="hold">
                                          <p:stCondLst>
                                            <p:cond delay="0"/>
                                          </p:stCondLst>
                                        </p:cTn>
                                        <p:tgtEl>
                                          <p:spTgt spid="66"/>
                                        </p:tgtEl>
                                        <p:attrNameLst>
                                          <p:attrName>style.visibility</p:attrName>
                                        </p:attrNameLst>
                                      </p:cBhvr>
                                      <p:to>
                                        <p:strVal val="visible"/>
                                      </p:to>
                                    </p:set>
                                    <p:animEffect transition="in" filter="wipe(down)">
                                      <p:cBhvr>
                                        <p:cTn id="103" dur="500"/>
                                        <p:tgtEl>
                                          <p:spTgt spid="66"/>
                                        </p:tgtEl>
                                      </p:cBhvr>
                                    </p:animEffect>
                                  </p:childTnLst>
                                </p:cTn>
                              </p:par>
                            </p:childTnLst>
                          </p:cTn>
                        </p:par>
                        <p:par>
                          <p:cTn id="104" fill="hold">
                            <p:stCondLst>
                              <p:cond delay="12500"/>
                            </p:stCondLst>
                            <p:childTnLst>
                              <p:par>
                                <p:cTn id="105" presetID="16" presetClass="entr" presetSubtype="21" fill="hold" grpId="0" nodeType="afterEffect">
                                  <p:stCondLst>
                                    <p:cond delay="0"/>
                                  </p:stCondLst>
                                  <p:childTnLst>
                                    <p:set>
                                      <p:cBhvr>
                                        <p:cTn id="106" dur="1" fill="hold">
                                          <p:stCondLst>
                                            <p:cond delay="0"/>
                                          </p:stCondLst>
                                        </p:cTn>
                                        <p:tgtEl>
                                          <p:spTgt spid="56"/>
                                        </p:tgtEl>
                                        <p:attrNameLst>
                                          <p:attrName>style.visibility</p:attrName>
                                        </p:attrNameLst>
                                      </p:cBhvr>
                                      <p:to>
                                        <p:strVal val="visible"/>
                                      </p:to>
                                    </p:set>
                                    <p:animEffect transition="in" filter="barn(inVertical)">
                                      <p:cBhvr>
                                        <p:cTn id="107" dur="500"/>
                                        <p:tgtEl>
                                          <p:spTgt spid="56"/>
                                        </p:tgtEl>
                                      </p:cBhvr>
                                    </p:animEffect>
                                  </p:childTnLst>
                                </p:cTn>
                              </p:par>
                            </p:childTnLst>
                          </p:cTn>
                        </p:par>
                        <p:par>
                          <p:cTn id="108" fill="hold">
                            <p:stCondLst>
                              <p:cond delay="13000"/>
                            </p:stCondLst>
                            <p:childTnLst>
                              <p:par>
                                <p:cTn id="109" presetID="22" presetClass="entr" presetSubtype="8" fill="hold" grpId="0" nodeType="afterEffect">
                                  <p:stCondLst>
                                    <p:cond delay="0"/>
                                  </p:stCondLst>
                                  <p:childTnLst>
                                    <p:set>
                                      <p:cBhvr>
                                        <p:cTn id="110" dur="1" fill="hold">
                                          <p:stCondLst>
                                            <p:cond delay="0"/>
                                          </p:stCondLst>
                                        </p:cTn>
                                        <p:tgtEl>
                                          <p:spTgt spid="79"/>
                                        </p:tgtEl>
                                        <p:attrNameLst>
                                          <p:attrName>style.visibility</p:attrName>
                                        </p:attrNameLst>
                                      </p:cBhvr>
                                      <p:to>
                                        <p:strVal val="visible"/>
                                      </p:to>
                                    </p:set>
                                    <p:animEffect transition="in" filter="wipe(left)">
                                      <p:cBhvr>
                                        <p:cTn id="111" dur="500"/>
                                        <p:tgtEl>
                                          <p:spTgt spid="79"/>
                                        </p:tgtEl>
                                      </p:cBhvr>
                                    </p:animEffect>
                                  </p:childTnLst>
                                </p:cTn>
                              </p:par>
                            </p:childTnLst>
                          </p:cTn>
                        </p:par>
                        <p:par>
                          <p:cTn id="112" fill="hold">
                            <p:stCondLst>
                              <p:cond delay="13500"/>
                            </p:stCondLst>
                            <p:childTnLst>
                              <p:par>
                                <p:cTn id="113" presetID="22" presetClass="entr" presetSubtype="4" fill="hold" nodeType="afterEffect">
                                  <p:stCondLst>
                                    <p:cond delay="0"/>
                                  </p:stCondLst>
                                  <p:childTnLst>
                                    <p:set>
                                      <p:cBhvr>
                                        <p:cTn id="114" dur="1" fill="hold">
                                          <p:stCondLst>
                                            <p:cond delay="0"/>
                                          </p:stCondLst>
                                        </p:cTn>
                                        <p:tgtEl>
                                          <p:spTgt spid="75"/>
                                        </p:tgtEl>
                                        <p:attrNameLst>
                                          <p:attrName>style.visibility</p:attrName>
                                        </p:attrNameLst>
                                      </p:cBhvr>
                                      <p:to>
                                        <p:strVal val="visible"/>
                                      </p:to>
                                    </p:set>
                                    <p:animEffect transition="in" filter="wipe(down)">
                                      <p:cBhvr>
                                        <p:cTn id="115" dur="500"/>
                                        <p:tgtEl>
                                          <p:spTgt spid="75"/>
                                        </p:tgtEl>
                                      </p:cBhvr>
                                    </p:animEffect>
                                  </p:childTnLst>
                                </p:cTn>
                              </p:par>
                            </p:childTnLst>
                          </p:cTn>
                        </p:par>
                        <p:par>
                          <p:cTn id="116" fill="hold">
                            <p:stCondLst>
                              <p:cond delay="14000"/>
                            </p:stCondLst>
                            <p:childTnLst>
                              <p:par>
                                <p:cTn id="117" presetID="16" presetClass="entr" presetSubtype="21" fill="hold" grpId="0" nodeType="afterEffect">
                                  <p:stCondLst>
                                    <p:cond delay="0"/>
                                  </p:stCondLst>
                                  <p:childTnLst>
                                    <p:set>
                                      <p:cBhvr>
                                        <p:cTn id="118" dur="1" fill="hold">
                                          <p:stCondLst>
                                            <p:cond delay="0"/>
                                          </p:stCondLst>
                                        </p:cTn>
                                        <p:tgtEl>
                                          <p:spTgt spid="54"/>
                                        </p:tgtEl>
                                        <p:attrNameLst>
                                          <p:attrName>style.visibility</p:attrName>
                                        </p:attrNameLst>
                                      </p:cBhvr>
                                      <p:to>
                                        <p:strVal val="visible"/>
                                      </p:to>
                                    </p:set>
                                    <p:animEffect transition="in" filter="barn(inVertical)">
                                      <p:cBhvr>
                                        <p:cTn id="11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p:bldP spid="50" grpId="0"/>
      <p:bldP spid="51" grpId="0"/>
      <p:bldP spid="52" grpId="0"/>
      <p:bldP spid="53" grpId="0"/>
      <p:bldP spid="54" grpId="0"/>
      <p:bldP spid="55" grpId="0"/>
      <p:bldP spid="56" grpId="0"/>
      <p:bldP spid="57" grpId="0" animBg="1"/>
      <p:bldP spid="76" grpId="0"/>
      <p:bldP spid="77" grpId="0"/>
      <p:bldP spid="78" grpId="0"/>
      <p:bldP spid="7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淘宝-想搞设计PPT(倒卖必究)-2"/>
          <p:cNvSpPr/>
          <p:nvPr/>
        </p:nvSpPr>
        <p:spPr>
          <a:xfrm>
            <a:off x="0" y="0"/>
            <a:ext cx="12192000" cy="101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淘宝-想搞设计PPT(倒卖必究)-34"/>
          <p:cNvSpPr/>
          <p:nvPr/>
        </p:nvSpPr>
        <p:spPr>
          <a:xfrm>
            <a:off x="0" y="6763699"/>
            <a:ext cx="12192000" cy="101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淘宝-想搞设计PPT(倒卖必究)-33"/>
          <p:cNvSpPr/>
          <p:nvPr/>
        </p:nvSpPr>
        <p:spPr>
          <a:xfrm>
            <a:off x="1311552" y="299914"/>
            <a:ext cx="2125903" cy="562783"/>
          </a:xfrm>
          <a:prstGeom prst="rect">
            <a:avLst/>
          </a:prstGeom>
        </p:spPr>
        <p:txBody>
          <a:bodyPr wrap="none">
            <a:spAutoFit/>
          </a:bodyPr>
          <a:lstStyle/>
          <a:p>
            <a:pPr>
              <a:lnSpc>
                <a:spcPct val="20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03.</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课题研究的进展</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淘宝-想搞设计PPT(倒卖必究)-35"/>
          <p:cNvSpPr txBox="1"/>
          <p:nvPr/>
        </p:nvSpPr>
        <p:spPr>
          <a:xfrm>
            <a:off x="0" y="907482"/>
            <a:ext cx="5022106" cy="369332"/>
          </a:xfrm>
          <a:prstGeom prst="snip1Rect">
            <a:avLst>
              <a:gd name="adj" fmla="val 0"/>
            </a:avLst>
          </a:prstGeom>
          <a:noFill/>
          <a:ln w="28575">
            <a:noFill/>
          </a:ln>
        </p:spPr>
        <p:txBody>
          <a:bodyPr wrap="square" rtlCol="0">
            <a:spAutoFit/>
          </a:bodyPr>
          <a:lstStyle/>
          <a:p>
            <a:pPr algn="ctr"/>
            <a:r>
              <a:rPr lang="en-US" altLang="zh-CN"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The Research Progress</a:t>
            </a:r>
            <a:endParaRPr lang="zh-CN" altLang="en-US"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endParaRPr>
          </a:p>
        </p:txBody>
      </p:sp>
      <p:pic>
        <p:nvPicPr>
          <p:cNvPr id="97" name="淘宝-想搞设计PPT(倒卖必究)-97" descr="shadow_1_m"/>
          <p:cNvPicPr>
            <a:picLocks noChangeAspect="1" noChangeArrowheads="1"/>
          </p:cNvPicPr>
          <p:nvPr/>
        </p:nvPicPr>
        <p:blipFill>
          <a:blip r:embed="rId2" cstate="print">
            <a:extLst>
              <a:ext uri="{28A0092B-C50C-407E-A947-70E740481C1C}">
                <a14:useLocalDpi xmlns:a14="http://schemas.microsoft.com/office/drawing/2010/main" val="0"/>
              </a:ext>
            </a:extLst>
          </a:blip>
          <a:srcRect l="61411"/>
          <a:stretch>
            <a:fillRect/>
          </a:stretch>
        </p:blipFill>
        <p:spPr bwMode="gray">
          <a:xfrm>
            <a:off x="4807574" y="740959"/>
            <a:ext cx="72669" cy="6437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淘宝-想搞设计PPT(倒卖必究)-99"/>
          <p:cNvSpPr/>
          <p:nvPr/>
        </p:nvSpPr>
        <p:spPr bwMode="auto">
          <a:xfrm>
            <a:off x="1531799" y="3431112"/>
            <a:ext cx="2916708" cy="719559"/>
          </a:xfrm>
          <a:prstGeom prst="rect">
            <a:avLst/>
          </a:prstGeom>
          <a:solidFill>
            <a:srgbClr val="0359A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0" name="淘宝-想搞设计PPT(倒卖必究)-100"/>
          <p:cNvSpPr/>
          <p:nvPr/>
        </p:nvSpPr>
        <p:spPr bwMode="auto">
          <a:xfrm>
            <a:off x="1531799" y="1786813"/>
            <a:ext cx="3278624" cy="2363858"/>
          </a:xfrm>
          <a:custGeom>
            <a:avLst/>
            <a:gdLst>
              <a:gd name="connsiteX0" fmla="*/ 0 w 3657600"/>
              <a:gd name="connsiteY0" fmla="*/ 2610464 h 2610464"/>
              <a:gd name="connsiteX1" fmla="*/ 0 w 3657600"/>
              <a:gd name="connsiteY1" fmla="*/ 1828800 h 2610464"/>
              <a:gd name="connsiteX2" fmla="*/ 3657600 w 3657600"/>
              <a:gd name="connsiteY2" fmla="*/ 0 h 2610464"/>
              <a:gd name="connsiteX3" fmla="*/ 3657600 w 3657600"/>
              <a:gd name="connsiteY3" fmla="*/ 796413 h 2610464"/>
              <a:gd name="connsiteX4" fmla="*/ 0 w 3657600"/>
              <a:gd name="connsiteY4" fmla="*/ 2610464 h 2610464"/>
              <a:gd name="connsiteX0-1" fmla="*/ 4762 w 3657600"/>
              <a:gd name="connsiteY0-2" fmla="*/ 2629514 h 2629514"/>
              <a:gd name="connsiteX1-3" fmla="*/ 0 w 3657600"/>
              <a:gd name="connsiteY1-4" fmla="*/ 1828800 h 2629514"/>
              <a:gd name="connsiteX2-5" fmla="*/ 3657600 w 3657600"/>
              <a:gd name="connsiteY2-6" fmla="*/ 0 h 2629514"/>
              <a:gd name="connsiteX3-7" fmla="*/ 3657600 w 3657600"/>
              <a:gd name="connsiteY3-8" fmla="*/ 796413 h 2629514"/>
              <a:gd name="connsiteX4-9" fmla="*/ 4762 w 3657600"/>
              <a:gd name="connsiteY4-10" fmla="*/ 2629514 h 2629514"/>
              <a:gd name="connsiteX0-11" fmla="*/ 137 w 3667263"/>
              <a:gd name="connsiteY0-12" fmla="*/ 2624751 h 2624751"/>
              <a:gd name="connsiteX1-13" fmla="*/ 9663 w 3667263"/>
              <a:gd name="connsiteY1-14" fmla="*/ 1828800 h 2624751"/>
              <a:gd name="connsiteX2-15" fmla="*/ 3667263 w 3667263"/>
              <a:gd name="connsiteY2-16" fmla="*/ 0 h 2624751"/>
              <a:gd name="connsiteX3-17" fmla="*/ 3667263 w 3667263"/>
              <a:gd name="connsiteY3-18" fmla="*/ 796413 h 2624751"/>
              <a:gd name="connsiteX4-19" fmla="*/ 137 w 3667263"/>
              <a:gd name="connsiteY4-20" fmla="*/ 2624751 h 2624751"/>
              <a:gd name="connsiteX0-21" fmla="*/ 4761 w 3657600"/>
              <a:gd name="connsiteY0-22" fmla="*/ 2634276 h 2634276"/>
              <a:gd name="connsiteX1-23" fmla="*/ 0 w 3657600"/>
              <a:gd name="connsiteY1-24" fmla="*/ 1828800 h 2634276"/>
              <a:gd name="connsiteX2-25" fmla="*/ 3657600 w 3657600"/>
              <a:gd name="connsiteY2-26" fmla="*/ 0 h 2634276"/>
              <a:gd name="connsiteX3-27" fmla="*/ 3657600 w 3657600"/>
              <a:gd name="connsiteY3-28" fmla="*/ 796413 h 2634276"/>
              <a:gd name="connsiteX4-29" fmla="*/ 4761 w 3657600"/>
              <a:gd name="connsiteY4-30" fmla="*/ 2634276 h 2634276"/>
              <a:gd name="connsiteX0-31" fmla="*/ 459 w 3653298"/>
              <a:gd name="connsiteY0-32" fmla="*/ 2634276 h 2634276"/>
              <a:gd name="connsiteX1-33" fmla="*/ 460 w 3653298"/>
              <a:gd name="connsiteY1-34" fmla="*/ 1828800 h 2634276"/>
              <a:gd name="connsiteX2-35" fmla="*/ 3653298 w 3653298"/>
              <a:gd name="connsiteY2-36" fmla="*/ 0 h 2634276"/>
              <a:gd name="connsiteX3-37" fmla="*/ 3653298 w 3653298"/>
              <a:gd name="connsiteY3-38" fmla="*/ 796413 h 2634276"/>
              <a:gd name="connsiteX4-39" fmla="*/ 459 w 3653298"/>
              <a:gd name="connsiteY4-40" fmla="*/ 2634276 h 26342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53298" h="2634276">
                <a:moveTo>
                  <a:pt x="459" y="2634276"/>
                </a:moveTo>
                <a:cubicBezTo>
                  <a:pt x="-1128" y="2367371"/>
                  <a:pt x="2047" y="2095705"/>
                  <a:pt x="460" y="1828800"/>
                </a:cubicBezTo>
                <a:lnTo>
                  <a:pt x="3653298" y="0"/>
                </a:lnTo>
                <a:lnTo>
                  <a:pt x="3653298" y="796413"/>
                </a:lnTo>
                <a:lnTo>
                  <a:pt x="459" y="2634276"/>
                </a:lnTo>
                <a:close/>
              </a:path>
            </a:pathLst>
          </a:custGeom>
          <a:solidFill>
            <a:srgbClr val="02396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1" name="淘宝-想搞设计PPT(倒卖必究)-101"/>
          <p:cNvSpPr/>
          <p:nvPr/>
        </p:nvSpPr>
        <p:spPr bwMode="auto">
          <a:xfrm>
            <a:off x="4808999" y="1786813"/>
            <a:ext cx="899092" cy="722408"/>
          </a:xfrm>
          <a:custGeom>
            <a:avLst/>
            <a:gdLst>
              <a:gd name="connsiteX0" fmla="*/ 0 w 1009650"/>
              <a:gd name="connsiteY0" fmla="*/ 0 h 819150"/>
              <a:gd name="connsiteX1" fmla="*/ 800100 w 1009650"/>
              <a:gd name="connsiteY1" fmla="*/ 0 h 819150"/>
              <a:gd name="connsiteX2" fmla="*/ 1009650 w 1009650"/>
              <a:gd name="connsiteY2" fmla="*/ 400050 h 819150"/>
              <a:gd name="connsiteX3" fmla="*/ 800100 w 1009650"/>
              <a:gd name="connsiteY3" fmla="*/ 819150 h 819150"/>
              <a:gd name="connsiteX4" fmla="*/ 12700 w 1009650"/>
              <a:gd name="connsiteY4" fmla="*/ 819150 h 819150"/>
              <a:gd name="connsiteX5" fmla="*/ 0 w 1009650"/>
              <a:gd name="connsiteY5" fmla="*/ 0 h 819150"/>
              <a:gd name="connsiteX0-1" fmla="*/ 0 w 1002506"/>
              <a:gd name="connsiteY0-2" fmla="*/ 0 h 823912"/>
              <a:gd name="connsiteX1-3" fmla="*/ 792956 w 1002506"/>
              <a:gd name="connsiteY1-4" fmla="*/ 4762 h 823912"/>
              <a:gd name="connsiteX2-5" fmla="*/ 1002506 w 1002506"/>
              <a:gd name="connsiteY2-6" fmla="*/ 404812 h 823912"/>
              <a:gd name="connsiteX3-7" fmla="*/ 792956 w 1002506"/>
              <a:gd name="connsiteY3-8" fmla="*/ 823912 h 823912"/>
              <a:gd name="connsiteX4-9" fmla="*/ 5556 w 1002506"/>
              <a:gd name="connsiteY4-10" fmla="*/ 823912 h 823912"/>
              <a:gd name="connsiteX5-11" fmla="*/ 0 w 1002506"/>
              <a:gd name="connsiteY5-12" fmla="*/ 0 h 823912"/>
              <a:gd name="connsiteX0-13" fmla="*/ 0 w 997744"/>
              <a:gd name="connsiteY0-14" fmla="*/ 1 h 819150"/>
              <a:gd name="connsiteX1-15" fmla="*/ 788194 w 997744"/>
              <a:gd name="connsiteY1-16" fmla="*/ 0 h 819150"/>
              <a:gd name="connsiteX2-17" fmla="*/ 997744 w 997744"/>
              <a:gd name="connsiteY2-18" fmla="*/ 400050 h 819150"/>
              <a:gd name="connsiteX3-19" fmla="*/ 788194 w 997744"/>
              <a:gd name="connsiteY3-20" fmla="*/ 819150 h 819150"/>
              <a:gd name="connsiteX4-21" fmla="*/ 794 w 997744"/>
              <a:gd name="connsiteY4-22" fmla="*/ 819150 h 819150"/>
              <a:gd name="connsiteX5-23" fmla="*/ 0 w 997744"/>
              <a:gd name="connsiteY5-24" fmla="*/ 1 h 819150"/>
              <a:gd name="connsiteX0-25" fmla="*/ 3980 w 1001724"/>
              <a:gd name="connsiteY0-26" fmla="*/ 1 h 819150"/>
              <a:gd name="connsiteX1-27" fmla="*/ 792174 w 1001724"/>
              <a:gd name="connsiteY1-28" fmla="*/ 0 h 819150"/>
              <a:gd name="connsiteX2-29" fmla="*/ 1001724 w 1001724"/>
              <a:gd name="connsiteY2-30" fmla="*/ 400050 h 819150"/>
              <a:gd name="connsiteX3-31" fmla="*/ 792174 w 1001724"/>
              <a:gd name="connsiteY3-32" fmla="*/ 819150 h 819150"/>
              <a:gd name="connsiteX4-33" fmla="*/ 11 w 1001724"/>
              <a:gd name="connsiteY4-34" fmla="*/ 797719 h 819150"/>
              <a:gd name="connsiteX5-35" fmla="*/ 3980 w 1001724"/>
              <a:gd name="connsiteY5-36" fmla="*/ 1 h 819150"/>
              <a:gd name="connsiteX0-37" fmla="*/ 3980 w 1001724"/>
              <a:gd name="connsiteY0-38" fmla="*/ 1 h 804862"/>
              <a:gd name="connsiteX1-39" fmla="*/ 792174 w 1001724"/>
              <a:gd name="connsiteY1-40" fmla="*/ 0 h 804862"/>
              <a:gd name="connsiteX2-41" fmla="*/ 1001724 w 1001724"/>
              <a:gd name="connsiteY2-42" fmla="*/ 400050 h 804862"/>
              <a:gd name="connsiteX3-43" fmla="*/ 799318 w 1001724"/>
              <a:gd name="connsiteY3-44" fmla="*/ 804862 h 804862"/>
              <a:gd name="connsiteX4-45" fmla="*/ 11 w 1001724"/>
              <a:gd name="connsiteY4-46" fmla="*/ 797719 h 804862"/>
              <a:gd name="connsiteX5-47" fmla="*/ 3980 w 1001724"/>
              <a:gd name="connsiteY5-48" fmla="*/ 1 h 804862"/>
              <a:gd name="connsiteX0-49" fmla="*/ 0 w 1016794"/>
              <a:gd name="connsiteY0-50" fmla="*/ 0 h 807242"/>
              <a:gd name="connsiteX1-51" fmla="*/ 807244 w 1016794"/>
              <a:gd name="connsiteY1-52" fmla="*/ 2380 h 807242"/>
              <a:gd name="connsiteX2-53" fmla="*/ 1016794 w 1016794"/>
              <a:gd name="connsiteY2-54" fmla="*/ 402430 h 807242"/>
              <a:gd name="connsiteX3-55" fmla="*/ 814388 w 1016794"/>
              <a:gd name="connsiteY3-56" fmla="*/ 807242 h 807242"/>
              <a:gd name="connsiteX4-57" fmla="*/ 15081 w 1016794"/>
              <a:gd name="connsiteY4-58" fmla="*/ 800099 h 807242"/>
              <a:gd name="connsiteX5-59" fmla="*/ 0 w 1016794"/>
              <a:gd name="connsiteY5-60" fmla="*/ 0 h 807242"/>
              <a:gd name="connsiteX0-61" fmla="*/ 3981 w 1001725"/>
              <a:gd name="connsiteY0-62" fmla="*/ 0 h 807242"/>
              <a:gd name="connsiteX1-63" fmla="*/ 792175 w 1001725"/>
              <a:gd name="connsiteY1-64" fmla="*/ 2380 h 807242"/>
              <a:gd name="connsiteX2-65" fmla="*/ 1001725 w 1001725"/>
              <a:gd name="connsiteY2-66" fmla="*/ 402430 h 807242"/>
              <a:gd name="connsiteX3-67" fmla="*/ 799319 w 1001725"/>
              <a:gd name="connsiteY3-68" fmla="*/ 807242 h 807242"/>
              <a:gd name="connsiteX4-69" fmla="*/ 12 w 1001725"/>
              <a:gd name="connsiteY4-70" fmla="*/ 800099 h 807242"/>
              <a:gd name="connsiteX5-71" fmla="*/ 3981 w 1001725"/>
              <a:gd name="connsiteY5-72" fmla="*/ 0 h 807242"/>
              <a:gd name="connsiteX0-73" fmla="*/ 0 w 1007269"/>
              <a:gd name="connsiteY0-74" fmla="*/ 0 h 807242"/>
              <a:gd name="connsiteX1-75" fmla="*/ 797719 w 1007269"/>
              <a:gd name="connsiteY1-76" fmla="*/ 2380 h 807242"/>
              <a:gd name="connsiteX2-77" fmla="*/ 1007269 w 1007269"/>
              <a:gd name="connsiteY2-78" fmla="*/ 402430 h 807242"/>
              <a:gd name="connsiteX3-79" fmla="*/ 804863 w 1007269"/>
              <a:gd name="connsiteY3-80" fmla="*/ 807242 h 807242"/>
              <a:gd name="connsiteX4-81" fmla="*/ 5556 w 1007269"/>
              <a:gd name="connsiteY4-82" fmla="*/ 800099 h 807242"/>
              <a:gd name="connsiteX5-83" fmla="*/ 0 w 1007269"/>
              <a:gd name="connsiteY5-84" fmla="*/ 0 h 807242"/>
              <a:gd name="connsiteX0-85" fmla="*/ 1611 w 1001736"/>
              <a:gd name="connsiteY0-86" fmla="*/ 2383 h 804862"/>
              <a:gd name="connsiteX1-87" fmla="*/ 792186 w 1001736"/>
              <a:gd name="connsiteY1-88" fmla="*/ 0 h 804862"/>
              <a:gd name="connsiteX2-89" fmla="*/ 1001736 w 1001736"/>
              <a:gd name="connsiteY2-90" fmla="*/ 400050 h 804862"/>
              <a:gd name="connsiteX3-91" fmla="*/ 799330 w 1001736"/>
              <a:gd name="connsiteY3-92" fmla="*/ 804862 h 804862"/>
              <a:gd name="connsiteX4-93" fmla="*/ 23 w 1001736"/>
              <a:gd name="connsiteY4-94" fmla="*/ 797719 h 804862"/>
              <a:gd name="connsiteX5-95" fmla="*/ 1611 w 1001736"/>
              <a:gd name="connsiteY5-96" fmla="*/ 2383 h 8048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1736" h="804862">
                <a:moveTo>
                  <a:pt x="1611" y="2383"/>
                </a:moveTo>
                <a:lnTo>
                  <a:pt x="792186" y="0"/>
                </a:lnTo>
                <a:lnTo>
                  <a:pt x="1001736" y="400050"/>
                </a:lnTo>
                <a:lnTo>
                  <a:pt x="799330" y="804862"/>
                </a:lnTo>
                <a:lnTo>
                  <a:pt x="23" y="797719"/>
                </a:lnTo>
                <a:cubicBezTo>
                  <a:pt x="-242" y="524669"/>
                  <a:pt x="1876" y="275433"/>
                  <a:pt x="1611" y="2383"/>
                </a:cubicBezTo>
                <a:close/>
              </a:path>
            </a:pathLst>
          </a:custGeom>
          <a:solidFill>
            <a:srgbClr val="0359A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 name="淘宝-想搞设计PPT(倒卖必究)-102"/>
          <p:cNvSpPr/>
          <p:nvPr/>
        </p:nvSpPr>
        <p:spPr>
          <a:xfrm>
            <a:off x="2261332" y="4134998"/>
            <a:ext cx="2187174" cy="722408"/>
          </a:xfrm>
          <a:custGeom>
            <a:avLst/>
            <a:gdLst>
              <a:gd name="connsiteX0" fmla="*/ 0 w 3250175"/>
              <a:gd name="connsiteY0" fmla="*/ 0 h 802711"/>
              <a:gd name="connsiteX1" fmla="*/ 3250175 w 3250175"/>
              <a:gd name="connsiteY1" fmla="*/ 0 h 802711"/>
              <a:gd name="connsiteX2" fmla="*/ 3250175 w 3250175"/>
              <a:gd name="connsiteY2" fmla="*/ 802711 h 802711"/>
              <a:gd name="connsiteX3" fmla="*/ 0 w 3250175"/>
              <a:gd name="connsiteY3" fmla="*/ 802711 h 802711"/>
              <a:gd name="connsiteX4" fmla="*/ 0 w 3250175"/>
              <a:gd name="connsiteY4" fmla="*/ 0 h 802711"/>
              <a:gd name="connsiteX0-1" fmla="*/ 0 w 3250175"/>
              <a:gd name="connsiteY0-2" fmla="*/ 0 h 802711"/>
              <a:gd name="connsiteX1-3" fmla="*/ 3250175 w 3250175"/>
              <a:gd name="connsiteY1-4" fmla="*/ 0 h 802711"/>
              <a:gd name="connsiteX2-5" fmla="*/ 3250175 w 3250175"/>
              <a:gd name="connsiteY2-6" fmla="*/ 802711 h 802711"/>
              <a:gd name="connsiteX3-7" fmla="*/ 823681 w 3250175"/>
              <a:gd name="connsiteY3-8" fmla="*/ 802482 h 802711"/>
              <a:gd name="connsiteX4-9" fmla="*/ 0 w 3250175"/>
              <a:gd name="connsiteY4-10" fmla="*/ 802711 h 802711"/>
              <a:gd name="connsiteX5" fmla="*/ 0 w 3250175"/>
              <a:gd name="connsiteY5" fmla="*/ 0 h 802711"/>
              <a:gd name="connsiteX0-11" fmla="*/ 0 w 3250175"/>
              <a:gd name="connsiteY0-12" fmla="*/ 2380 h 805091"/>
              <a:gd name="connsiteX1-13" fmla="*/ 814156 w 3250175"/>
              <a:gd name="connsiteY1-14" fmla="*/ 0 h 805091"/>
              <a:gd name="connsiteX2-15" fmla="*/ 3250175 w 3250175"/>
              <a:gd name="connsiteY2-16" fmla="*/ 2380 h 805091"/>
              <a:gd name="connsiteX3-17" fmla="*/ 3250175 w 3250175"/>
              <a:gd name="connsiteY3-18" fmla="*/ 805091 h 805091"/>
              <a:gd name="connsiteX4-19" fmla="*/ 823681 w 3250175"/>
              <a:gd name="connsiteY4-20" fmla="*/ 804862 h 805091"/>
              <a:gd name="connsiteX5-21" fmla="*/ 0 w 3250175"/>
              <a:gd name="connsiteY5-22" fmla="*/ 805091 h 805091"/>
              <a:gd name="connsiteX6" fmla="*/ 0 w 3250175"/>
              <a:gd name="connsiteY6" fmla="*/ 2380 h 805091"/>
              <a:gd name="connsiteX0-23" fmla="*/ 0 w 3250175"/>
              <a:gd name="connsiteY0-24" fmla="*/ 805091 h 805091"/>
              <a:gd name="connsiteX1-25" fmla="*/ 814156 w 3250175"/>
              <a:gd name="connsiteY1-26" fmla="*/ 0 h 805091"/>
              <a:gd name="connsiteX2-27" fmla="*/ 3250175 w 3250175"/>
              <a:gd name="connsiteY2-28" fmla="*/ 2380 h 805091"/>
              <a:gd name="connsiteX3-29" fmla="*/ 3250175 w 3250175"/>
              <a:gd name="connsiteY3-30" fmla="*/ 805091 h 805091"/>
              <a:gd name="connsiteX4-31" fmla="*/ 823681 w 3250175"/>
              <a:gd name="connsiteY4-32" fmla="*/ 804862 h 805091"/>
              <a:gd name="connsiteX5-33" fmla="*/ 0 w 3250175"/>
              <a:gd name="connsiteY5-34" fmla="*/ 805091 h 805091"/>
              <a:gd name="connsiteX0-35" fmla="*/ 9525 w 2436019"/>
              <a:gd name="connsiteY0-36" fmla="*/ 804862 h 805091"/>
              <a:gd name="connsiteX1-37" fmla="*/ 0 w 2436019"/>
              <a:gd name="connsiteY1-38" fmla="*/ 0 h 805091"/>
              <a:gd name="connsiteX2-39" fmla="*/ 2436019 w 2436019"/>
              <a:gd name="connsiteY2-40" fmla="*/ 2380 h 805091"/>
              <a:gd name="connsiteX3-41" fmla="*/ 2436019 w 2436019"/>
              <a:gd name="connsiteY3-42" fmla="*/ 805091 h 805091"/>
              <a:gd name="connsiteX4-43" fmla="*/ 9525 w 2436019"/>
              <a:gd name="connsiteY4-44" fmla="*/ 804862 h 805091"/>
              <a:gd name="connsiteX0-45" fmla="*/ 2381 w 2436019"/>
              <a:gd name="connsiteY0-46" fmla="*/ 800100 h 805091"/>
              <a:gd name="connsiteX1-47" fmla="*/ 0 w 2436019"/>
              <a:gd name="connsiteY1-48" fmla="*/ 0 h 805091"/>
              <a:gd name="connsiteX2-49" fmla="*/ 2436019 w 2436019"/>
              <a:gd name="connsiteY2-50" fmla="*/ 2380 h 805091"/>
              <a:gd name="connsiteX3-51" fmla="*/ 2436019 w 2436019"/>
              <a:gd name="connsiteY3-52" fmla="*/ 805091 h 805091"/>
              <a:gd name="connsiteX4-53" fmla="*/ 2381 w 2436019"/>
              <a:gd name="connsiteY4-54" fmla="*/ 800100 h 8050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36019" h="805091">
                <a:moveTo>
                  <a:pt x="2381" y="800100"/>
                </a:moveTo>
                <a:cubicBezTo>
                  <a:pt x="1587" y="533400"/>
                  <a:pt x="794" y="266700"/>
                  <a:pt x="0" y="0"/>
                </a:cubicBezTo>
                <a:lnTo>
                  <a:pt x="2436019" y="2380"/>
                </a:lnTo>
                <a:lnTo>
                  <a:pt x="2436019" y="805091"/>
                </a:lnTo>
                <a:lnTo>
                  <a:pt x="2381" y="800100"/>
                </a:lnTo>
                <a:close/>
              </a:path>
            </a:pathLst>
          </a:custGeom>
          <a:solidFill>
            <a:srgbClr val="0359A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3" name="淘宝-想搞设计PPT(倒卖必究)-103"/>
          <p:cNvSpPr/>
          <p:nvPr/>
        </p:nvSpPr>
        <p:spPr>
          <a:xfrm>
            <a:off x="2261332" y="2859739"/>
            <a:ext cx="2549091" cy="1991967"/>
          </a:xfrm>
          <a:custGeom>
            <a:avLst/>
            <a:gdLst>
              <a:gd name="connsiteX0" fmla="*/ 0 w 3657600"/>
              <a:gd name="connsiteY0" fmla="*/ 2610464 h 2610464"/>
              <a:gd name="connsiteX1" fmla="*/ 0 w 3657600"/>
              <a:gd name="connsiteY1" fmla="*/ 1828800 h 2610464"/>
              <a:gd name="connsiteX2" fmla="*/ 3657600 w 3657600"/>
              <a:gd name="connsiteY2" fmla="*/ 0 h 2610464"/>
              <a:gd name="connsiteX3" fmla="*/ 3657600 w 3657600"/>
              <a:gd name="connsiteY3" fmla="*/ 796413 h 2610464"/>
              <a:gd name="connsiteX4" fmla="*/ 0 w 3657600"/>
              <a:gd name="connsiteY4" fmla="*/ 2610464 h 2610464"/>
              <a:gd name="connsiteX0-1" fmla="*/ 4762 w 3657600"/>
              <a:gd name="connsiteY0-2" fmla="*/ 2629514 h 2629514"/>
              <a:gd name="connsiteX1-3" fmla="*/ 0 w 3657600"/>
              <a:gd name="connsiteY1-4" fmla="*/ 1828800 h 2629514"/>
              <a:gd name="connsiteX2-5" fmla="*/ 3657600 w 3657600"/>
              <a:gd name="connsiteY2-6" fmla="*/ 0 h 2629514"/>
              <a:gd name="connsiteX3-7" fmla="*/ 3657600 w 3657600"/>
              <a:gd name="connsiteY3-8" fmla="*/ 796413 h 2629514"/>
              <a:gd name="connsiteX4-9" fmla="*/ 4762 w 3657600"/>
              <a:gd name="connsiteY4-10" fmla="*/ 2629514 h 2629514"/>
              <a:gd name="connsiteX0-11" fmla="*/ 137 w 3667263"/>
              <a:gd name="connsiteY0-12" fmla="*/ 2624751 h 2624751"/>
              <a:gd name="connsiteX1-13" fmla="*/ 9663 w 3667263"/>
              <a:gd name="connsiteY1-14" fmla="*/ 1828800 h 2624751"/>
              <a:gd name="connsiteX2-15" fmla="*/ 3667263 w 3667263"/>
              <a:gd name="connsiteY2-16" fmla="*/ 0 h 2624751"/>
              <a:gd name="connsiteX3-17" fmla="*/ 3667263 w 3667263"/>
              <a:gd name="connsiteY3-18" fmla="*/ 796413 h 2624751"/>
              <a:gd name="connsiteX4-19" fmla="*/ 137 w 3667263"/>
              <a:gd name="connsiteY4-20" fmla="*/ 2624751 h 2624751"/>
              <a:gd name="connsiteX0-21" fmla="*/ 4761 w 3657600"/>
              <a:gd name="connsiteY0-22" fmla="*/ 2634276 h 2634276"/>
              <a:gd name="connsiteX1-23" fmla="*/ 0 w 3657600"/>
              <a:gd name="connsiteY1-24" fmla="*/ 1828800 h 2634276"/>
              <a:gd name="connsiteX2-25" fmla="*/ 3657600 w 3657600"/>
              <a:gd name="connsiteY2-26" fmla="*/ 0 h 2634276"/>
              <a:gd name="connsiteX3-27" fmla="*/ 3657600 w 3657600"/>
              <a:gd name="connsiteY3-28" fmla="*/ 796413 h 2634276"/>
              <a:gd name="connsiteX4-29" fmla="*/ 4761 w 3657600"/>
              <a:gd name="connsiteY4-30" fmla="*/ 2634276 h 2634276"/>
              <a:gd name="connsiteX0-31" fmla="*/ 459 w 3653298"/>
              <a:gd name="connsiteY0-32" fmla="*/ 2634276 h 2634276"/>
              <a:gd name="connsiteX1-33" fmla="*/ 460 w 3653298"/>
              <a:gd name="connsiteY1-34" fmla="*/ 1828800 h 2634276"/>
              <a:gd name="connsiteX2-35" fmla="*/ 3653298 w 3653298"/>
              <a:gd name="connsiteY2-36" fmla="*/ 0 h 2634276"/>
              <a:gd name="connsiteX3-37" fmla="*/ 3653298 w 3653298"/>
              <a:gd name="connsiteY3-38" fmla="*/ 796413 h 2634276"/>
              <a:gd name="connsiteX4-39" fmla="*/ 459 w 3653298"/>
              <a:gd name="connsiteY4-40" fmla="*/ 2634276 h 2634276"/>
              <a:gd name="connsiteX0-41" fmla="*/ 459 w 3653298"/>
              <a:gd name="connsiteY0-42" fmla="*/ 2634276 h 2634276"/>
              <a:gd name="connsiteX1-43" fmla="*/ 460 w 3653298"/>
              <a:gd name="connsiteY1-44" fmla="*/ 1828800 h 2634276"/>
              <a:gd name="connsiteX2-45" fmla="*/ 3653298 w 3653298"/>
              <a:gd name="connsiteY2-46" fmla="*/ 0 h 2634276"/>
              <a:gd name="connsiteX3-47" fmla="*/ 3653298 w 3653298"/>
              <a:gd name="connsiteY3-48" fmla="*/ 796413 h 2634276"/>
              <a:gd name="connsiteX4-49" fmla="*/ 816538 w 3653298"/>
              <a:gd name="connsiteY4-50" fmla="*/ 2219708 h 2634276"/>
              <a:gd name="connsiteX5" fmla="*/ 459 w 3653298"/>
              <a:gd name="connsiteY5" fmla="*/ 2634276 h 2634276"/>
              <a:gd name="connsiteX0-51" fmla="*/ 459 w 3653298"/>
              <a:gd name="connsiteY0-52" fmla="*/ 2634276 h 2634276"/>
              <a:gd name="connsiteX1-53" fmla="*/ 460 w 3653298"/>
              <a:gd name="connsiteY1-54" fmla="*/ 1828800 h 2634276"/>
              <a:gd name="connsiteX2-55" fmla="*/ 814156 w 3653298"/>
              <a:gd name="connsiteY2-56" fmla="*/ 1419608 h 2634276"/>
              <a:gd name="connsiteX3-57" fmla="*/ 3653298 w 3653298"/>
              <a:gd name="connsiteY3-58" fmla="*/ 0 h 2634276"/>
              <a:gd name="connsiteX4-59" fmla="*/ 3653298 w 3653298"/>
              <a:gd name="connsiteY4-60" fmla="*/ 796413 h 2634276"/>
              <a:gd name="connsiteX5-61" fmla="*/ 816538 w 3653298"/>
              <a:gd name="connsiteY5-62" fmla="*/ 2219708 h 2634276"/>
              <a:gd name="connsiteX6" fmla="*/ 459 w 3653298"/>
              <a:gd name="connsiteY6" fmla="*/ 2634276 h 2634276"/>
              <a:gd name="connsiteX0-63" fmla="*/ 1 w 3652840"/>
              <a:gd name="connsiteY0-64" fmla="*/ 2634276 h 2634276"/>
              <a:gd name="connsiteX1-65" fmla="*/ 813698 w 3652840"/>
              <a:gd name="connsiteY1-66" fmla="*/ 1419608 h 2634276"/>
              <a:gd name="connsiteX2-67" fmla="*/ 3652840 w 3652840"/>
              <a:gd name="connsiteY2-68" fmla="*/ 0 h 2634276"/>
              <a:gd name="connsiteX3-69" fmla="*/ 3652840 w 3652840"/>
              <a:gd name="connsiteY3-70" fmla="*/ 796413 h 2634276"/>
              <a:gd name="connsiteX4-71" fmla="*/ 816080 w 3652840"/>
              <a:gd name="connsiteY4-72" fmla="*/ 2219708 h 2634276"/>
              <a:gd name="connsiteX5-73" fmla="*/ 1 w 3652840"/>
              <a:gd name="connsiteY5-74" fmla="*/ 2634276 h 2634276"/>
              <a:gd name="connsiteX0-75" fmla="*/ 2382 w 2839142"/>
              <a:gd name="connsiteY0-76" fmla="*/ 2219708 h 2219708"/>
              <a:gd name="connsiteX1-77" fmla="*/ 0 w 2839142"/>
              <a:gd name="connsiteY1-78" fmla="*/ 1419608 h 2219708"/>
              <a:gd name="connsiteX2-79" fmla="*/ 2839142 w 2839142"/>
              <a:gd name="connsiteY2-80" fmla="*/ 0 h 2219708"/>
              <a:gd name="connsiteX3-81" fmla="*/ 2839142 w 2839142"/>
              <a:gd name="connsiteY3-82" fmla="*/ 796413 h 2219708"/>
              <a:gd name="connsiteX4-83" fmla="*/ 2382 w 2839142"/>
              <a:gd name="connsiteY4-84" fmla="*/ 2219708 h 22197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9142" h="2219708">
                <a:moveTo>
                  <a:pt x="2382" y="2219708"/>
                </a:moveTo>
                <a:lnTo>
                  <a:pt x="0" y="1419608"/>
                </a:lnTo>
                <a:lnTo>
                  <a:pt x="2839142" y="0"/>
                </a:lnTo>
                <a:lnTo>
                  <a:pt x="2839142" y="796413"/>
                </a:lnTo>
                <a:lnTo>
                  <a:pt x="2382" y="2219708"/>
                </a:lnTo>
                <a:close/>
              </a:path>
            </a:pathLst>
          </a:custGeom>
          <a:solidFill>
            <a:srgbClr val="02396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4" name="淘宝-想搞设计PPT(倒卖必究)-104"/>
          <p:cNvSpPr/>
          <p:nvPr/>
        </p:nvSpPr>
        <p:spPr>
          <a:xfrm>
            <a:off x="4804724" y="2859739"/>
            <a:ext cx="899093" cy="722409"/>
          </a:xfrm>
          <a:custGeom>
            <a:avLst/>
            <a:gdLst>
              <a:gd name="connsiteX0" fmla="*/ 0 w 1009650"/>
              <a:gd name="connsiteY0" fmla="*/ 0 h 819150"/>
              <a:gd name="connsiteX1" fmla="*/ 800100 w 1009650"/>
              <a:gd name="connsiteY1" fmla="*/ 0 h 819150"/>
              <a:gd name="connsiteX2" fmla="*/ 1009650 w 1009650"/>
              <a:gd name="connsiteY2" fmla="*/ 400050 h 819150"/>
              <a:gd name="connsiteX3" fmla="*/ 800100 w 1009650"/>
              <a:gd name="connsiteY3" fmla="*/ 819150 h 819150"/>
              <a:gd name="connsiteX4" fmla="*/ 12700 w 1009650"/>
              <a:gd name="connsiteY4" fmla="*/ 819150 h 819150"/>
              <a:gd name="connsiteX5" fmla="*/ 0 w 1009650"/>
              <a:gd name="connsiteY5" fmla="*/ 0 h 819150"/>
              <a:gd name="connsiteX0-1" fmla="*/ 0 w 1002506"/>
              <a:gd name="connsiteY0-2" fmla="*/ 0 h 823912"/>
              <a:gd name="connsiteX1-3" fmla="*/ 792956 w 1002506"/>
              <a:gd name="connsiteY1-4" fmla="*/ 4762 h 823912"/>
              <a:gd name="connsiteX2-5" fmla="*/ 1002506 w 1002506"/>
              <a:gd name="connsiteY2-6" fmla="*/ 404812 h 823912"/>
              <a:gd name="connsiteX3-7" fmla="*/ 792956 w 1002506"/>
              <a:gd name="connsiteY3-8" fmla="*/ 823912 h 823912"/>
              <a:gd name="connsiteX4-9" fmla="*/ 5556 w 1002506"/>
              <a:gd name="connsiteY4-10" fmla="*/ 823912 h 823912"/>
              <a:gd name="connsiteX5-11" fmla="*/ 0 w 1002506"/>
              <a:gd name="connsiteY5-12" fmla="*/ 0 h 823912"/>
              <a:gd name="connsiteX0-13" fmla="*/ 0 w 997744"/>
              <a:gd name="connsiteY0-14" fmla="*/ 1 h 819150"/>
              <a:gd name="connsiteX1-15" fmla="*/ 788194 w 997744"/>
              <a:gd name="connsiteY1-16" fmla="*/ 0 h 819150"/>
              <a:gd name="connsiteX2-17" fmla="*/ 997744 w 997744"/>
              <a:gd name="connsiteY2-18" fmla="*/ 400050 h 819150"/>
              <a:gd name="connsiteX3-19" fmla="*/ 788194 w 997744"/>
              <a:gd name="connsiteY3-20" fmla="*/ 819150 h 819150"/>
              <a:gd name="connsiteX4-21" fmla="*/ 794 w 997744"/>
              <a:gd name="connsiteY4-22" fmla="*/ 819150 h 819150"/>
              <a:gd name="connsiteX5-23" fmla="*/ 0 w 997744"/>
              <a:gd name="connsiteY5-24" fmla="*/ 1 h 819150"/>
              <a:gd name="connsiteX0-25" fmla="*/ 3980 w 1001724"/>
              <a:gd name="connsiteY0-26" fmla="*/ 1 h 819150"/>
              <a:gd name="connsiteX1-27" fmla="*/ 792174 w 1001724"/>
              <a:gd name="connsiteY1-28" fmla="*/ 0 h 819150"/>
              <a:gd name="connsiteX2-29" fmla="*/ 1001724 w 1001724"/>
              <a:gd name="connsiteY2-30" fmla="*/ 400050 h 819150"/>
              <a:gd name="connsiteX3-31" fmla="*/ 792174 w 1001724"/>
              <a:gd name="connsiteY3-32" fmla="*/ 819150 h 819150"/>
              <a:gd name="connsiteX4-33" fmla="*/ 11 w 1001724"/>
              <a:gd name="connsiteY4-34" fmla="*/ 797719 h 819150"/>
              <a:gd name="connsiteX5-35" fmla="*/ 3980 w 1001724"/>
              <a:gd name="connsiteY5-36" fmla="*/ 1 h 819150"/>
              <a:gd name="connsiteX0-37" fmla="*/ 3980 w 1001724"/>
              <a:gd name="connsiteY0-38" fmla="*/ 1 h 804862"/>
              <a:gd name="connsiteX1-39" fmla="*/ 792174 w 1001724"/>
              <a:gd name="connsiteY1-40" fmla="*/ 0 h 804862"/>
              <a:gd name="connsiteX2-41" fmla="*/ 1001724 w 1001724"/>
              <a:gd name="connsiteY2-42" fmla="*/ 400050 h 804862"/>
              <a:gd name="connsiteX3-43" fmla="*/ 799318 w 1001724"/>
              <a:gd name="connsiteY3-44" fmla="*/ 804862 h 804862"/>
              <a:gd name="connsiteX4-45" fmla="*/ 11 w 1001724"/>
              <a:gd name="connsiteY4-46" fmla="*/ 797719 h 804862"/>
              <a:gd name="connsiteX5-47" fmla="*/ 3980 w 1001724"/>
              <a:gd name="connsiteY5-48" fmla="*/ 1 h 804862"/>
              <a:gd name="connsiteX0-49" fmla="*/ 0 w 1016794"/>
              <a:gd name="connsiteY0-50" fmla="*/ 0 h 807242"/>
              <a:gd name="connsiteX1-51" fmla="*/ 807244 w 1016794"/>
              <a:gd name="connsiteY1-52" fmla="*/ 2380 h 807242"/>
              <a:gd name="connsiteX2-53" fmla="*/ 1016794 w 1016794"/>
              <a:gd name="connsiteY2-54" fmla="*/ 402430 h 807242"/>
              <a:gd name="connsiteX3-55" fmla="*/ 814388 w 1016794"/>
              <a:gd name="connsiteY3-56" fmla="*/ 807242 h 807242"/>
              <a:gd name="connsiteX4-57" fmla="*/ 15081 w 1016794"/>
              <a:gd name="connsiteY4-58" fmla="*/ 800099 h 807242"/>
              <a:gd name="connsiteX5-59" fmla="*/ 0 w 1016794"/>
              <a:gd name="connsiteY5-60" fmla="*/ 0 h 807242"/>
              <a:gd name="connsiteX0-61" fmla="*/ 3981 w 1001725"/>
              <a:gd name="connsiteY0-62" fmla="*/ 0 h 807242"/>
              <a:gd name="connsiteX1-63" fmla="*/ 792175 w 1001725"/>
              <a:gd name="connsiteY1-64" fmla="*/ 2380 h 807242"/>
              <a:gd name="connsiteX2-65" fmla="*/ 1001725 w 1001725"/>
              <a:gd name="connsiteY2-66" fmla="*/ 402430 h 807242"/>
              <a:gd name="connsiteX3-67" fmla="*/ 799319 w 1001725"/>
              <a:gd name="connsiteY3-68" fmla="*/ 807242 h 807242"/>
              <a:gd name="connsiteX4-69" fmla="*/ 12 w 1001725"/>
              <a:gd name="connsiteY4-70" fmla="*/ 800099 h 807242"/>
              <a:gd name="connsiteX5-71" fmla="*/ 3981 w 1001725"/>
              <a:gd name="connsiteY5-72" fmla="*/ 0 h 807242"/>
              <a:gd name="connsiteX0-73" fmla="*/ 0 w 1007269"/>
              <a:gd name="connsiteY0-74" fmla="*/ 0 h 807242"/>
              <a:gd name="connsiteX1-75" fmla="*/ 797719 w 1007269"/>
              <a:gd name="connsiteY1-76" fmla="*/ 2380 h 807242"/>
              <a:gd name="connsiteX2-77" fmla="*/ 1007269 w 1007269"/>
              <a:gd name="connsiteY2-78" fmla="*/ 402430 h 807242"/>
              <a:gd name="connsiteX3-79" fmla="*/ 804863 w 1007269"/>
              <a:gd name="connsiteY3-80" fmla="*/ 807242 h 807242"/>
              <a:gd name="connsiteX4-81" fmla="*/ 5556 w 1007269"/>
              <a:gd name="connsiteY4-82" fmla="*/ 800099 h 807242"/>
              <a:gd name="connsiteX5-83" fmla="*/ 0 w 1007269"/>
              <a:gd name="connsiteY5-84" fmla="*/ 0 h 807242"/>
              <a:gd name="connsiteX0-85" fmla="*/ 1611 w 1001736"/>
              <a:gd name="connsiteY0-86" fmla="*/ 2383 h 804862"/>
              <a:gd name="connsiteX1-87" fmla="*/ 792186 w 1001736"/>
              <a:gd name="connsiteY1-88" fmla="*/ 0 h 804862"/>
              <a:gd name="connsiteX2-89" fmla="*/ 1001736 w 1001736"/>
              <a:gd name="connsiteY2-90" fmla="*/ 400050 h 804862"/>
              <a:gd name="connsiteX3-91" fmla="*/ 799330 w 1001736"/>
              <a:gd name="connsiteY3-92" fmla="*/ 804862 h 804862"/>
              <a:gd name="connsiteX4-93" fmla="*/ 23 w 1001736"/>
              <a:gd name="connsiteY4-94" fmla="*/ 797719 h 804862"/>
              <a:gd name="connsiteX5-95" fmla="*/ 1611 w 1001736"/>
              <a:gd name="connsiteY5-96" fmla="*/ 2383 h 8048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1736" h="804862">
                <a:moveTo>
                  <a:pt x="1611" y="2383"/>
                </a:moveTo>
                <a:lnTo>
                  <a:pt x="792186" y="0"/>
                </a:lnTo>
                <a:lnTo>
                  <a:pt x="1001736" y="400050"/>
                </a:lnTo>
                <a:lnTo>
                  <a:pt x="799330" y="804862"/>
                </a:lnTo>
                <a:lnTo>
                  <a:pt x="23" y="797719"/>
                </a:lnTo>
                <a:cubicBezTo>
                  <a:pt x="-242" y="524669"/>
                  <a:pt x="1876" y="275433"/>
                  <a:pt x="1611" y="2383"/>
                </a:cubicBezTo>
                <a:close/>
              </a:path>
            </a:pathLst>
          </a:custGeom>
          <a:solidFill>
            <a:srgbClr val="0359A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5" name="淘宝-想搞设计PPT(倒卖必究)-105"/>
          <p:cNvSpPr/>
          <p:nvPr/>
        </p:nvSpPr>
        <p:spPr>
          <a:xfrm>
            <a:off x="2986590" y="4855982"/>
            <a:ext cx="1461916" cy="720984"/>
          </a:xfrm>
          <a:custGeom>
            <a:avLst/>
            <a:gdLst>
              <a:gd name="connsiteX0" fmla="*/ 0 w 3250175"/>
              <a:gd name="connsiteY0" fmla="*/ 0 h 802711"/>
              <a:gd name="connsiteX1" fmla="*/ 3250175 w 3250175"/>
              <a:gd name="connsiteY1" fmla="*/ 0 h 802711"/>
              <a:gd name="connsiteX2" fmla="*/ 3250175 w 3250175"/>
              <a:gd name="connsiteY2" fmla="*/ 802711 h 802711"/>
              <a:gd name="connsiteX3" fmla="*/ 0 w 3250175"/>
              <a:gd name="connsiteY3" fmla="*/ 802711 h 802711"/>
              <a:gd name="connsiteX4" fmla="*/ 0 w 3250175"/>
              <a:gd name="connsiteY4" fmla="*/ 0 h 802711"/>
              <a:gd name="connsiteX0-1" fmla="*/ 0 w 3250175"/>
              <a:gd name="connsiteY0-2" fmla="*/ 0 h 802711"/>
              <a:gd name="connsiteX1-3" fmla="*/ 3250175 w 3250175"/>
              <a:gd name="connsiteY1-4" fmla="*/ 0 h 802711"/>
              <a:gd name="connsiteX2-5" fmla="*/ 3250175 w 3250175"/>
              <a:gd name="connsiteY2-6" fmla="*/ 802711 h 802711"/>
              <a:gd name="connsiteX3-7" fmla="*/ 823681 w 3250175"/>
              <a:gd name="connsiteY3-8" fmla="*/ 802482 h 802711"/>
              <a:gd name="connsiteX4-9" fmla="*/ 0 w 3250175"/>
              <a:gd name="connsiteY4-10" fmla="*/ 802711 h 802711"/>
              <a:gd name="connsiteX5" fmla="*/ 0 w 3250175"/>
              <a:gd name="connsiteY5" fmla="*/ 0 h 802711"/>
              <a:gd name="connsiteX0-11" fmla="*/ 0 w 3250175"/>
              <a:gd name="connsiteY0-12" fmla="*/ 2380 h 805091"/>
              <a:gd name="connsiteX1-13" fmla="*/ 814156 w 3250175"/>
              <a:gd name="connsiteY1-14" fmla="*/ 0 h 805091"/>
              <a:gd name="connsiteX2-15" fmla="*/ 3250175 w 3250175"/>
              <a:gd name="connsiteY2-16" fmla="*/ 2380 h 805091"/>
              <a:gd name="connsiteX3-17" fmla="*/ 3250175 w 3250175"/>
              <a:gd name="connsiteY3-18" fmla="*/ 805091 h 805091"/>
              <a:gd name="connsiteX4-19" fmla="*/ 823681 w 3250175"/>
              <a:gd name="connsiteY4-20" fmla="*/ 804862 h 805091"/>
              <a:gd name="connsiteX5-21" fmla="*/ 0 w 3250175"/>
              <a:gd name="connsiteY5-22" fmla="*/ 805091 h 805091"/>
              <a:gd name="connsiteX6" fmla="*/ 0 w 3250175"/>
              <a:gd name="connsiteY6" fmla="*/ 2380 h 805091"/>
              <a:gd name="connsiteX0-23" fmla="*/ 0 w 3250175"/>
              <a:gd name="connsiteY0-24" fmla="*/ 805091 h 805091"/>
              <a:gd name="connsiteX1-25" fmla="*/ 814156 w 3250175"/>
              <a:gd name="connsiteY1-26" fmla="*/ 0 h 805091"/>
              <a:gd name="connsiteX2-27" fmla="*/ 3250175 w 3250175"/>
              <a:gd name="connsiteY2-28" fmla="*/ 2380 h 805091"/>
              <a:gd name="connsiteX3-29" fmla="*/ 3250175 w 3250175"/>
              <a:gd name="connsiteY3-30" fmla="*/ 805091 h 805091"/>
              <a:gd name="connsiteX4-31" fmla="*/ 823681 w 3250175"/>
              <a:gd name="connsiteY4-32" fmla="*/ 804862 h 805091"/>
              <a:gd name="connsiteX5-33" fmla="*/ 0 w 3250175"/>
              <a:gd name="connsiteY5-34" fmla="*/ 805091 h 805091"/>
              <a:gd name="connsiteX0-35" fmla="*/ 9525 w 2436019"/>
              <a:gd name="connsiteY0-36" fmla="*/ 804862 h 805091"/>
              <a:gd name="connsiteX1-37" fmla="*/ 0 w 2436019"/>
              <a:gd name="connsiteY1-38" fmla="*/ 0 h 805091"/>
              <a:gd name="connsiteX2-39" fmla="*/ 2436019 w 2436019"/>
              <a:gd name="connsiteY2-40" fmla="*/ 2380 h 805091"/>
              <a:gd name="connsiteX3-41" fmla="*/ 2436019 w 2436019"/>
              <a:gd name="connsiteY3-42" fmla="*/ 805091 h 805091"/>
              <a:gd name="connsiteX4-43" fmla="*/ 9525 w 2436019"/>
              <a:gd name="connsiteY4-44" fmla="*/ 804862 h 805091"/>
              <a:gd name="connsiteX0-45" fmla="*/ 2381 w 2436019"/>
              <a:gd name="connsiteY0-46" fmla="*/ 800100 h 805091"/>
              <a:gd name="connsiteX1-47" fmla="*/ 0 w 2436019"/>
              <a:gd name="connsiteY1-48" fmla="*/ 0 h 805091"/>
              <a:gd name="connsiteX2-49" fmla="*/ 2436019 w 2436019"/>
              <a:gd name="connsiteY2-50" fmla="*/ 2380 h 805091"/>
              <a:gd name="connsiteX3-51" fmla="*/ 2436019 w 2436019"/>
              <a:gd name="connsiteY3-52" fmla="*/ 805091 h 805091"/>
              <a:gd name="connsiteX4-53" fmla="*/ 2381 w 2436019"/>
              <a:gd name="connsiteY4-54" fmla="*/ 800100 h 805091"/>
              <a:gd name="connsiteX0-55" fmla="*/ 2381 w 2436019"/>
              <a:gd name="connsiteY0-56" fmla="*/ 800100 h 805091"/>
              <a:gd name="connsiteX1-57" fmla="*/ 0 w 2436019"/>
              <a:gd name="connsiteY1-58" fmla="*/ 0 h 805091"/>
              <a:gd name="connsiteX2-59" fmla="*/ 2436019 w 2436019"/>
              <a:gd name="connsiteY2-60" fmla="*/ 2380 h 805091"/>
              <a:gd name="connsiteX3-61" fmla="*/ 2436019 w 2436019"/>
              <a:gd name="connsiteY3-62" fmla="*/ 805091 h 805091"/>
              <a:gd name="connsiteX4-63" fmla="*/ 807244 w 2436019"/>
              <a:gd name="connsiteY4-64" fmla="*/ 802252 h 805091"/>
              <a:gd name="connsiteX5-65" fmla="*/ 2381 w 2436019"/>
              <a:gd name="connsiteY5-66" fmla="*/ 800100 h 805091"/>
              <a:gd name="connsiteX0-67" fmla="*/ 2381 w 2436019"/>
              <a:gd name="connsiteY0-68" fmla="*/ 800100 h 805091"/>
              <a:gd name="connsiteX1-69" fmla="*/ 0 w 2436019"/>
              <a:gd name="connsiteY1-70" fmla="*/ 0 h 805091"/>
              <a:gd name="connsiteX2-71" fmla="*/ 807244 w 2436019"/>
              <a:gd name="connsiteY2-72" fmla="*/ 2152 h 805091"/>
              <a:gd name="connsiteX3-73" fmla="*/ 2436019 w 2436019"/>
              <a:gd name="connsiteY3-74" fmla="*/ 2380 h 805091"/>
              <a:gd name="connsiteX4-75" fmla="*/ 2436019 w 2436019"/>
              <a:gd name="connsiteY4-76" fmla="*/ 805091 h 805091"/>
              <a:gd name="connsiteX5-77" fmla="*/ 807244 w 2436019"/>
              <a:gd name="connsiteY5-78" fmla="*/ 802252 h 805091"/>
              <a:gd name="connsiteX6-79" fmla="*/ 2381 w 2436019"/>
              <a:gd name="connsiteY6-80" fmla="*/ 800100 h 805091"/>
              <a:gd name="connsiteX0-81" fmla="*/ 0 w 2433638"/>
              <a:gd name="connsiteY0-82" fmla="*/ 797948 h 802939"/>
              <a:gd name="connsiteX1-83" fmla="*/ 804863 w 2433638"/>
              <a:gd name="connsiteY1-84" fmla="*/ 0 h 802939"/>
              <a:gd name="connsiteX2-85" fmla="*/ 2433638 w 2433638"/>
              <a:gd name="connsiteY2-86" fmla="*/ 228 h 802939"/>
              <a:gd name="connsiteX3-87" fmla="*/ 2433638 w 2433638"/>
              <a:gd name="connsiteY3-88" fmla="*/ 802939 h 802939"/>
              <a:gd name="connsiteX4-89" fmla="*/ 804863 w 2433638"/>
              <a:gd name="connsiteY4-90" fmla="*/ 800100 h 802939"/>
              <a:gd name="connsiteX5-91" fmla="*/ 0 w 2433638"/>
              <a:gd name="connsiteY5-92" fmla="*/ 797948 h 802939"/>
              <a:gd name="connsiteX0-93" fmla="*/ 0 w 1628775"/>
              <a:gd name="connsiteY0-94" fmla="*/ 800100 h 802939"/>
              <a:gd name="connsiteX1-95" fmla="*/ 0 w 1628775"/>
              <a:gd name="connsiteY1-96" fmla="*/ 0 h 802939"/>
              <a:gd name="connsiteX2-97" fmla="*/ 1628775 w 1628775"/>
              <a:gd name="connsiteY2-98" fmla="*/ 228 h 802939"/>
              <a:gd name="connsiteX3-99" fmla="*/ 1628775 w 1628775"/>
              <a:gd name="connsiteY3-100" fmla="*/ 802939 h 802939"/>
              <a:gd name="connsiteX4-101" fmla="*/ 0 w 1628775"/>
              <a:gd name="connsiteY4-102" fmla="*/ 800100 h 80293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28775" h="802939">
                <a:moveTo>
                  <a:pt x="0" y="800100"/>
                </a:moveTo>
                <a:lnTo>
                  <a:pt x="0" y="0"/>
                </a:lnTo>
                <a:lnTo>
                  <a:pt x="1628775" y="228"/>
                </a:lnTo>
                <a:lnTo>
                  <a:pt x="1628775" y="802939"/>
                </a:lnTo>
                <a:lnTo>
                  <a:pt x="0" y="800100"/>
                </a:lnTo>
                <a:close/>
              </a:path>
            </a:pathLst>
          </a:custGeom>
          <a:solidFill>
            <a:srgbClr val="0359A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6" name="淘宝-想搞设计PPT(倒卖必究)-106"/>
          <p:cNvSpPr/>
          <p:nvPr/>
        </p:nvSpPr>
        <p:spPr>
          <a:xfrm>
            <a:off x="4804724" y="3945490"/>
            <a:ext cx="899093" cy="722409"/>
          </a:xfrm>
          <a:custGeom>
            <a:avLst/>
            <a:gdLst>
              <a:gd name="connsiteX0" fmla="*/ 0 w 1009650"/>
              <a:gd name="connsiteY0" fmla="*/ 0 h 819150"/>
              <a:gd name="connsiteX1" fmla="*/ 800100 w 1009650"/>
              <a:gd name="connsiteY1" fmla="*/ 0 h 819150"/>
              <a:gd name="connsiteX2" fmla="*/ 1009650 w 1009650"/>
              <a:gd name="connsiteY2" fmla="*/ 400050 h 819150"/>
              <a:gd name="connsiteX3" fmla="*/ 800100 w 1009650"/>
              <a:gd name="connsiteY3" fmla="*/ 819150 h 819150"/>
              <a:gd name="connsiteX4" fmla="*/ 12700 w 1009650"/>
              <a:gd name="connsiteY4" fmla="*/ 819150 h 819150"/>
              <a:gd name="connsiteX5" fmla="*/ 0 w 1009650"/>
              <a:gd name="connsiteY5" fmla="*/ 0 h 819150"/>
              <a:gd name="connsiteX0-1" fmla="*/ 0 w 1002506"/>
              <a:gd name="connsiteY0-2" fmla="*/ 0 h 823912"/>
              <a:gd name="connsiteX1-3" fmla="*/ 792956 w 1002506"/>
              <a:gd name="connsiteY1-4" fmla="*/ 4762 h 823912"/>
              <a:gd name="connsiteX2-5" fmla="*/ 1002506 w 1002506"/>
              <a:gd name="connsiteY2-6" fmla="*/ 404812 h 823912"/>
              <a:gd name="connsiteX3-7" fmla="*/ 792956 w 1002506"/>
              <a:gd name="connsiteY3-8" fmla="*/ 823912 h 823912"/>
              <a:gd name="connsiteX4-9" fmla="*/ 5556 w 1002506"/>
              <a:gd name="connsiteY4-10" fmla="*/ 823912 h 823912"/>
              <a:gd name="connsiteX5-11" fmla="*/ 0 w 1002506"/>
              <a:gd name="connsiteY5-12" fmla="*/ 0 h 823912"/>
              <a:gd name="connsiteX0-13" fmla="*/ 0 w 997744"/>
              <a:gd name="connsiteY0-14" fmla="*/ 1 h 819150"/>
              <a:gd name="connsiteX1-15" fmla="*/ 788194 w 997744"/>
              <a:gd name="connsiteY1-16" fmla="*/ 0 h 819150"/>
              <a:gd name="connsiteX2-17" fmla="*/ 997744 w 997744"/>
              <a:gd name="connsiteY2-18" fmla="*/ 400050 h 819150"/>
              <a:gd name="connsiteX3-19" fmla="*/ 788194 w 997744"/>
              <a:gd name="connsiteY3-20" fmla="*/ 819150 h 819150"/>
              <a:gd name="connsiteX4-21" fmla="*/ 794 w 997744"/>
              <a:gd name="connsiteY4-22" fmla="*/ 819150 h 819150"/>
              <a:gd name="connsiteX5-23" fmla="*/ 0 w 997744"/>
              <a:gd name="connsiteY5-24" fmla="*/ 1 h 819150"/>
              <a:gd name="connsiteX0-25" fmla="*/ 3980 w 1001724"/>
              <a:gd name="connsiteY0-26" fmla="*/ 1 h 819150"/>
              <a:gd name="connsiteX1-27" fmla="*/ 792174 w 1001724"/>
              <a:gd name="connsiteY1-28" fmla="*/ 0 h 819150"/>
              <a:gd name="connsiteX2-29" fmla="*/ 1001724 w 1001724"/>
              <a:gd name="connsiteY2-30" fmla="*/ 400050 h 819150"/>
              <a:gd name="connsiteX3-31" fmla="*/ 792174 w 1001724"/>
              <a:gd name="connsiteY3-32" fmla="*/ 819150 h 819150"/>
              <a:gd name="connsiteX4-33" fmla="*/ 11 w 1001724"/>
              <a:gd name="connsiteY4-34" fmla="*/ 797719 h 819150"/>
              <a:gd name="connsiteX5-35" fmla="*/ 3980 w 1001724"/>
              <a:gd name="connsiteY5-36" fmla="*/ 1 h 819150"/>
              <a:gd name="connsiteX0-37" fmla="*/ 3980 w 1001724"/>
              <a:gd name="connsiteY0-38" fmla="*/ 1 h 804862"/>
              <a:gd name="connsiteX1-39" fmla="*/ 792174 w 1001724"/>
              <a:gd name="connsiteY1-40" fmla="*/ 0 h 804862"/>
              <a:gd name="connsiteX2-41" fmla="*/ 1001724 w 1001724"/>
              <a:gd name="connsiteY2-42" fmla="*/ 400050 h 804862"/>
              <a:gd name="connsiteX3-43" fmla="*/ 799318 w 1001724"/>
              <a:gd name="connsiteY3-44" fmla="*/ 804862 h 804862"/>
              <a:gd name="connsiteX4-45" fmla="*/ 11 w 1001724"/>
              <a:gd name="connsiteY4-46" fmla="*/ 797719 h 804862"/>
              <a:gd name="connsiteX5-47" fmla="*/ 3980 w 1001724"/>
              <a:gd name="connsiteY5-48" fmla="*/ 1 h 804862"/>
              <a:gd name="connsiteX0-49" fmla="*/ 0 w 1016794"/>
              <a:gd name="connsiteY0-50" fmla="*/ 0 h 807242"/>
              <a:gd name="connsiteX1-51" fmla="*/ 807244 w 1016794"/>
              <a:gd name="connsiteY1-52" fmla="*/ 2380 h 807242"/>
              <a:gd name="connsiteX2-53" fmla="*/ 1016794 w 1016794"/>
              <a:gd name="connsiteY2-54" fmla="*/ 402430 h 807242"/>
              <a:gd name="connsiteX3-55" fmla="*/ 814388 w 1016794"/>
              <a:gd name="connsiteY3-56" fmla="*/ 807242 h 807242"/>
              <a:gd name="connsiteX4-57" fmla="*/ 15081 w 1016794"/>
              <a:gd name="connsiteY4-58" fmla="*/ 800099 h 807242"/>
              <a:gd name="connsiteX5-59" fmla="*/ 0 w 1016794"/>
              <a:gd name="connsiteY5-60" fmla="*/ 0 h 807242"/>
              <a:gd name="connsiteX0-61" fmla="*/ 3981 w 1001725"/>
              <a:gd name="connsiteY0-62" fmla="*/ 0 h 807242"/>
              <a:gd name="connsiteX1-63" fmla="*/ 792175 w 1001725"/>
              <a:gd name="connsiteY1-64" fmla="*/ 2380 h 807242"/>
              <a:gd name="connsiteX2-65" fmla="*/ 1001725 w 1001725"/>
              <a:gd name="connsiteY2-66" fmla="*/ 402430 h 807242"/>
              <a:gd name="connsiteX3-67" fmla="*/ 799319 w 1001725"/>
              <a:gd name="connsiteY3-68" fmla="*/ 807242 h 807242"/>
              <a:gd name="connsiteX4-69" fmla="*/ 12 w 1001725"/>
              <a:gd name="connsiteY4-70" fmla="*/ 800099 h 807242"/>
              <a:gd name="connsiteX5-71" fmla="*/ 3981 w 1001725"/>
              <a:gd name="connsiteY5-72" fmla="*/ 0 h 807242"/>
              <a:gd name="connsiteX0-73" fmla="*/ 0 w 1007269"/>
              <a:gd name="connsiteY0-74" fmla="*/ 0 h 807242"/>
              <a:gd name="connsiteX1-75" fmla="*/ 797719 w 1007269"/>
              <a:gd name="connsiteY1-76" fmla="*/ 2380 h 807242"/>
              <a:gd name="connsiteX2-77" fmla="*/ 1007269 w 1007269"/>
              <a:gd name="connsiteY2-78" fmla="*/ 402430 h 807242"/>
              <a:gd name="connsiteX3-79" fmla="*/ 804863 w 1007269"/>
              <a:gd name="connsiteY3-80" fmla="*/ 807242 h 807242"/>
              <a:gd name="connsiteX4-81" fmla="*/ 5556 w 1007269"/>
              <a:gd name="connsiteY4-82" fmla="*/ 800099 h 807242"/>
              <a:gd name="connsiteX5-83" fmla="*/ 0 w 1007269"/>
              <a:gd name="connsiteY5-84" fmla="*/ 0 h 807242"/>
              <a:gd name="connsiteX0-85" fmla="*/ 1611 w 1001736"/>
              <a:gd name="connsiteY0-86" fmla="*/ 2383 h 804862"/>
              <a:gd name="connsiteX1-87" fmla="*/ 792186 w 1001736"/>
              <a:gd name="connsiteY1-88" fmla="*/ 0 h 804862"/>
              <a:gd name="connsiteX2-89" fmla="*/ 1001736 w 1001736"/>
              <a:gd name="connsiteY2-90" fmla="*/ 400050 h 804862"/>
              <a:gd name="connsiteX3-91" fmla="*/ 799330 w 1001736"/>
              <a:gd name="connsiteY3-92" fmla="*/ 804862 h 804862"/>
              <a:gd name="connsiteX4-93" fmla="*/ 23 w 1001736"/>
              <a:gd name="connsiteY4-94" fmla="*/ 797719 h 804862"/>
              <a:gd name="connsiteX5-95" fmla="*/ 1611 w 1001736"/>
              <a:gd name="connsiteY5-96" fmla="*/ 2383 h 8048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1736" h="804862">
                <a:moveTo>
                  <a:pt x="1611" y="2383"/>
                </a:moveTo>
                <a:lnTo>
                  <a:pt x="792186" y="0"/>
                </a:lnTo>
                <a:lnTo>
                  <a:pt x="1001736" y="400050"/>
                </a:lnTo>
                <a:lnTo>
                  <a:pt x="799330" y="804862"/>
                </a:lnTo>
                <a:lnTo>
                  <a:pt x="23" y="797719"/>
                </a:lnTo>
                <a:cubicBezTo>
                  <a:pt x="-242" y="524669"/>
                  <a:pt x="1876" y="275433"/>
                  <a:pt x="1611" y="2383"/>
                </a:cubicBezTo>
                <a:close/>
              </a:path>
            </a:pathLst>
          </a:custGeom>
          <a:solidFill>
            <a:srgbClr val="0359A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7" name="淘宝-想搞设计PPT(倒卖必究)-107"/>
          <p:cNvSpPr/>
          <p:nvPr/>
        </p:nvSpPr>
        <p:spPr>
          <a:xfrm>
            <a:off x="2985166" y="3945490"/>
            <a:ext cx="1825257" cy="1628626"/>
          </a:xfrm>
          <a:custGeom>
            <a:avLst/>
            <a:gdLst>
              <a:gd name="connsiteX0" fmla="*/ 0 w 3657600"/>
              <a:gd name="connsiteY0" fmla="*/ 2610464 h 2610464"/>
              <a:gd name="connsiteX1" fmla="*/ 0 w 3657600"/>
              <a:gd name="connsiteY1" fmla="*/ 1828800 h 2610464"/>
              <a:gd name="connsiteX2" fmla="*/ 3657600 w 3657600"/>
              <a:gd name="connsiteY2" fmla="*/ 0 h 2610464"/>
              <a:gd name="connsiteX3" fmla="*/ 3657600 w 3657600"/>
              <a:gd name="connsiteY3" fmla="*/ 796413 h 2610464"/>
              <a:gd name="connsiteX4" fmla="*/ 0 w 3657600"/>
              <a:gd name="connsiteY4" fmla="*/ 2610464 h 2610464"/>
              <a:gd name="connsiteX0-1" fmla="*/ 4762 w 3657600"/>
              <a:gd name="connsiteY0-2" fmla="*/ 2629514 h 2629514"/>
              <a:gd name="connsiteX1-3" fmla="*/ 0 w 3657600"/>
              <a:gd name="connsiteY1-4" fmla="*/ 1828800 h 2629514"/>
              <a:gd name="connsiteX2-5" fmla="*/ 3657600 w 3657600"/>
              <a:gd name="connsiteY2-6" fmla="*/ 0 h 2629514"/>
              <a:gd name="connsiteX3-7" fmla="*/ 3657600 w 3657600"/>
              <a:gd name="connsiteY3-8" fmla="*/ 796413 h 2629514"/>
              <a:gd name="connsiteX4-9" fmla="*/ 4762 w 3657600"/>
              <a:gd name="connsiteY4-10" fmla="*/ 2629514 h 2629514"/>
              <a:gd name="connsiteX0-11" fmla="*/ 137 w 3667263"/>
              <a:gd name="connsiteY0-12" fmla="*/ 2624751 h 2624751"/>
              <a:gd name="connsiteX1-13" fmla="*/ 9663 w 3667263"/>
              <a:gd name="connsiteY1-14" fmla="*/ 1828800 h 2624751"/>
              <a:gd name="connsiteX2-15" fmla="*/ 3667263 w 3667263"/>
              <a:gd name="connsiteY2-16" fmla="*/ 0 h 2624751"/>
              <a:gd name="connsiteX3-17" fmla="*/ 3667263 w 3667263"/>
              <a:gd name="connsiteY3-18" fmla="*/ 796413 h 2624751"/>
              <a:gd name="connsiteX4-19" fmla="*/ 137 w 3667263"/>
              <a:gd name="connsiteY4-20" fmla="*/ 2624751 h 2624751"/>
              <a:gd name="connsiteX0-21" fmla="*/ 4761 w 3657600"/>
              <a:gd name="connsiteY0-22" fmla="*/ 2634276 h 2634276"/>
              <a:gd name="connsiteX1-23" fmla="*/ 0 w 3657600"/>
              <a:gd name="connsiteY1-24" fmla="*/ 1828800 h 2634276"/>
              <a:gd name="connsiteX2-25" fmla="*/ 3657600 w 3657600"/>
              <a:gd name="connsiteY2-26" fmla="*/ 0 h 2634276"/>
              <a:gd name="connsiteX3-27" fmla="*/ 3657600 w 3657600"/>
              <a:gd name="connsiteY3-28" fmla="*/ 796413 h 2634276"/>
              <a:gd name="connsiteX4-29" fmla="*/ 4761 w 3657600"/>
              <a:gd name="connsiteY4-30" fmla="*/ 2634276 h 2634276"/>
              <a:gd name="connsiteX0-31" fmla="*/ 459 w 3653298"/>
              <a:gd name="connsiteY0-32" fmla="*/ 2634276 h 2634276"/>
              <a:gd name="connsiteX1-33" fmla="*/ 460 w 3653298"/>
              <a:gd name="connsiteY1-34" fmla="*/ 1828800 h 2634276"/>
              <a:gd name="connsiteX2-35" fmla="*/ 3653298 w 3653298"/>
              <a:gd name="connsiteY2-36" fmla="*/ 0 h 2634276"/>
              <a:gd name="connsiteX3-37" fmla="*/ 3653298 w 3653298"/>
              <a:gd name="connsiteY3-38" fmla="*/ 796413 h 2634276"/>
              <a:gd name="connsiteX4-39" fmla="*/ 459 w 3653298"/>
              <a:gd name="connsiteY4-40" fmla="*/ 2634276 h 2634276"/>
              <a:gd name="connsiteX0-41" fmla="*/ 459 w 3653298"/>
              <a:gd name="connsiteY0-42" fmla="*/ 2634276 h 2634276"/>
              <a:gd name="connsiteX1-43" fmla="*/ 460 w 3653298"/>
              <a:gd name="connsiteY1-44" fmla="*/ 1828800 h 2634276"/>
              <a:gd name="connsiteX2-45" fmla="*/ 3653298 w 3653298"/>
              <a:gd name="connsiteY2-46" fmla="*/ 0 h 2634276"/>
              <a:gd name="connsiteX3-47" fmla="*/ 3653298 w 3653298"/>
              <a:gd name="connsiteY3-48" fmla="*/ 796413 h 2634276"/>
              <a:gd name="connsiteX4-49" fmla="*/ 816538 w 3653298"/>
              <a:gd name="connsiteY4-50" fmla="*/ 2219708 h 2634276"/>
              <a:gd name="connsiteX5" fmla="*/ 459 w 3653298"/>
              <a:gd name="connsiteY5" fmla="*/ 2634276 h 2634276"/>
              <a:gd name="connsiteX0-51" fmla="*/ 459 w 3653298"/>
              <a:gd name="connsiteY0-52" fmla="*/ 2634276 h 2634276"/>
              <a:gd name="connsiteX1-53" fmla="*/ 460 w 3653298"/>
              <a:gd name="connsiteY1-54" fmla="*/ 1828800 h 2634276"/>
              <a:gd name="connsiteX2-55" fmla="*/ 814156 w 3653298"/>
              <a:gd name="connsiteY2-56" fmla="*/ 1419608 h 2634276"/>
              <a:gd name="connsiteX3-57" fmla="*/ 3653298 w 3653298"/>
              <a:gd name="connsiteY3-58" fmla="*/ 0 h 2634276"/>
              <a:gd name="connsiteX4-59" fmla="*/ 3653298 w 3653298"/>
              <a:gd name="connsiteY4-60" fmla="*/ 796413 h 2634276"/>
              <a:gd name="connsiteX5-61" fmla="*/ 816538 w 3653298"/>
              <a:gd name="connsiteY5-62" fmla="*/ 2219708 h 2634276"/>
              <a:gd name="connsiteX6" fmla="*/ 459 w 3653298"/>
              <a:gd name="connsiteY6" fmla="*/ 2634276 h 2634276"/>
              <a:gd name="connsiteX0-63" fmla="*/ 1 w 3652840"/>
              <a:gd name="connsiteY0-64" fmla="*/ 2634276 h 2634276"/>
              <a:gd name="connsiteX1-65" fmla="*/ 813698 w 3652840"/>
              <a:gd name="connsiteY1-66" fmla="*/ 1419608 h 2634276"/>
              <a:gd name="connsiteX2-67" fmla="*/ 3652840 w 3652840"/>
              <a:gd name="connsiteY2-68" fmla="*/ 0 h 2634276"/>
              <a:gd name="connsiteX3-69" fmla="*/ 3652840 w 3652840"/>
              <a:gd name="connsiteY3-70" fmla="*/ 796413 h 2634276"/>
              <a:gd name="connsiteX4-71" fmla="*/ 816080 w 3652840"/>
              <a:gd name="connsiteY4-72" fmla="*/ 2219708 h 2634276"/>
              <a:gd name="connsiteX5-73" fmla="*/ 1 w 3652840"/>
              <a:gd name="connsiteY5-74" fmla="*/ 2634276 h 2634276"/>
              <a:gd name="connsiteX0-75" fmla="*/ 2382 w 2839142"/>
              <a:gd name="connsiteY0-76" fmla="*/ 2219708 h 2219708"/>
              <a:gd name="connsiteX1-77" fmla="*/ 0 w 2839142"/>
              <a:gd name="connsiteY1-78" fmla="*/ 1419608 h 2219708"/>
              <a:gd name="connsiteX2-79" fmla="*/ 2839142 w 2839142"/>
              <a:gd name="connsiteY2-80" fmla="*/ 0 h 2219708"/>
              <a:gd name="connsiteX3-81" fmla="*/ 2839142 w 2839142"/>
              <a:gd name="connsiteY3-82" fmla="*/ 796413 h 2219708"/>
              <a:gd name="connsiteX4-83" fmla="*/ 2382 w 2839142"/>
              <a:gd name="connsiteY4-84" fmla="*/ 2219708 h 2219708"/>
              <a:gd name="connsiteX0-85" fmla="*/ 2382 w 2839142"/>
              <a:gd name="connsiteY0-86" fmla="*/ 2219708 h 2219708"/>
              <a:gd name="connsiteX1-87" fmla="*/ 0 w 2839142"/>
              <a:gd name="connsiteY1-88" fmla="*/ 1419608 h 2219708"/>
              <a:gd name="connsiteX2-89" fmla="*/ 804863 w 2839142"/>
              <a:gd name="connsiteY2-90" fmla="*/ 1014411 h 2219708"/>
              <a:gd name="connsiteX3-91" fmla="*/ 2839142 w 2839142"/>
              <a:gd name="connsiteY3-92" fmla="*/ 0 h 2219708"/>
              <a:gd name="connsiteX4-93" fmla="*/ 2839142 w 2839142"/>
              <a:gd name="connsiteY4-94" fmla="*/ 796413 h 2219708"/>
              <a:gd name="connsiteX5-95" fmla="*/ 2382 w 2839142"/>
              <a:gd name="connsiteY5-96" fmla="*/ 2219708 h 2219708"/>
              <a:gd name="connsiteX0-97" fmla="*/ 2382 w 2839142"/>
              <a:gd name="connsiteY0-98" fmla="*/ 2219708 h 2219708"/>
              <a:gd name="connsiteX1-99" fmla="*/ 0 w 2839142"/>
              <a:gd name="connsiteY1-100" fmla="*/ 1419608 h 2219708"/>
              <a:gd name="connsiteX2-101" fmla="*/ 804863 w 2839142"/>
              <a:gd name="connsiteY2-102" fmla="*/ 1014411 h 2219708"/>
              <a:gd name="connsiteX3-103" fmla="*/ 2839142 w 2839142"/>
              <a:gd name="connsiteY3-104" fmla="*/ 0 h 2219708"/>
              <a:gd name="connsiteX4-105" fmla="*/ 2839142 w 2839142"/>
              <a:gd name="connsiteY4-106" fmla="*/ 796413 h 2219708"/>
              <a:gd name="connsiteX5-107" fmla="*/ 807244 w 2839142"/>
              <a:gd name="connsiteY5-108" fmla="*/ 1814511 h 2219708"/>
              <a:gd name="connsiteX6-109" fmla="*/ 2382 w 2839142"/>
              <a:gd name="connsiteY6-110" fmla="*/ 2219708 h 2219708"/>
              <a:gd name="connsiteX0-111" fmla="*/ 0 w 2836760"/>
              <a:gd name="connsiteY0-112" fmla="*/ 2219708 h 2219708"/>
              <a:gd name="connsiteX1-113" fmla="*/ 802481 w 2836760"/>
              <a:gd name="connsiteY1-114" fmla="*/ 1014411 h 2219708"/>
              <a:gd name="connsiteX2-115" fmla="*/ 2836760 w 2836760"/>
              <a:gd name="connsiteY2-116" fmla="*/ 0 h 2219708"/>
              <a:gd name="connsiteX3-117" fmla="*/ 2836760 w 2836760"/>
              <a:gd name="connsiteY3-118" fmla="*/ 796413 h 2219708"/>
              <a:gd name="connsiteX4-119" fmla="*/ 804862 w 2836760"/>
              <a:gd name="connsiteY4-120" fmla="*/ 1814511 h 2219708"/>
              <a:gd name="connsiteX5-121" fmla="*/ 0 w 2836760"/>
              <a:gd name="connsiteY5-122" fmla="*/ 2219708 h 2219708"/>
              <a:gd name="connsiteX0-123" fmla="*/ 2381 w 2034279"/>
              <a:gd name="connsiteY0-124" fmla="*/ 1814511 h 1814511"/>
              <a:gd name="connsiteX1-125" fmla="*/ 0 w 2034279"/>
              <a:gd name="connsiteY1-126" fmla="*/ 1014411 h 1814511"/>
              <a:gd name="connsiteX2-127" fmla="*/ 2034279 w 2034279"/>
              <a:gd name="connsiteY2-128" fmla="*/ 0 h 1814511"/>
              <a:gd name="connsiteX3-129" fmla="*/ 2034279 w 2034279"/>
              <a:gd name="connsiteY3-130" fmla="*/ 796413 h 1814511"/>
              <a:gd name="connsiteX4-131" fmla="*/ 2381 w 2034279"/>
              <a:gd name="connsiteY4-132" fmla="*/ 1814511 h 181451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34279" h="1814511">
                <a:moveTo>
                  <a:pt x="2381" y="1814511"/>
                </a:moveTo>
                <a:cubicBezTo>
                  <a:pt x="1587" y="1547811"/>
                  <a:pt x="794" y="1281111"/>
                  <a:pt x="0" y="1014411"/>
                </a:cubicBezTo>
                <a:lnTo>
                  <a:pt x="2034279" y="0"/>
                </a:lnTo>
                <a:lnTo>
                  <a:pt x="2034279" y="796413"/>
                </a:lnTo>
                <a:lnTo>
                  <a:pt x="2381" y="1814511"/>
                </a:lnTo>
                <a:close/>
              </a:path>
            </a:pathLst>
          </a:custGeom>
          <a:solidFill>
            <a:srgbClr val="02396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8" name="淘宝-想搞设计PPT(倒卖必究)-108"/>
          <p:cNvSpPr/>
          <p:nvPr/>
        </p:nvSpPr>
        <p:spPr>
          <a:xfrm>
            <a:off x="3713274" y="5609602"/>
            <a:ext cx="735233" cy="722409"/>
          </a:xfrm>
          <a:custGeom>
            <a:avLst/>
            <a:gdLst>
              <a:gd name="connsiteX0" fmla="*/ 0 w 3250175"/>
              <a:gd name="connsiteY0" fmla="*/ 0 h 802711"/>
              <a:gd name="connsiteX1" fmla="*/ 3250175 w 3250175"/>
              <a:gd name="connsiteY1" fmla="*/ 0 h 802711"/>
              <a:gd name="connsiteX2" fmla="*/ 3250175 w 3250175"/>
              <a:gd name="connsiteY2" fmla="*/ 802711 h 802711"/>
              <a:gd name="connsiteX3" fmla="*/ 0 w 3250175"/>
              <a:gd name="connsiteY3" fmla="*/ 802711 h 802711"/>
              <a:gd name="connsiteX4" fmla="*/ 0 w 3250175"/>
              <a:gd name="connsiteY4" fmla="*/ 0 h 802711"/>
              <a:gd name="connsiteX0-1" fmla="*/ 0 w 3250175"/>
              <a:gd name="connsiteY0-2" fmla="*/ 0 h 802711"/>
              <a:gd name="connsiteX1-3" fmla="*/ 3250175 w 3250175"/>
              <a:gd name="connsiteY1-4" fmla="*/ 0 h 802711"/>
              <a:gd name="connsiteX2-5" fmla="*/ 3250175 w 3250175"/>
              <a:gd name="connsiteY2-6" fmla="*/ 802711 h 802711"/>
              <a:gd name="connsiteX3-7" fmla="*/ 823681 w 3250175"/>
              <a:gd name="connsiteY3-8" fmla="*/ 802482 h 802711"/>
              <a:gd name="connsiteX4-9" fmla="*/ 0 w 3250175"/>
              <a:gd name="connsiteY4-10" fmla="*/ 802711 h 802711"/>
              <a:gd name="connsiteX5" fmla="*/ 0 w 3250175"/>
              <a:gd name="connsiteY5" fmla="*/ 0 h 802711"/>
              <a:gd name="connsiteX0-11" fmla="*/ 0 w 3250175"/>
              <a:gd name="connsiteY0-12" fmla="*/ 2380 h 805091"/>
              <a:gd name="connsiteX1-13" fmla="*/ 814156 w 3250175"/>
              <a:gd name="connsiteY1-14" fmla="*/ 0 h 805091"/>
              <a:gd name="connsiteX2-15" fmla="*/ 3250175 w 3250175"/>
              <a:gd name="connsiteY2-16" fmla="*/ 2380 h 805091"/>
              <a:gd name="connsiteX3-17" fmla="*/ 3250175 w 3250175"/>
              <a:gd name="connsiteY3-18" fmla="*/ 805091 h 805091"/>
              <a:gd name="connsiteX4-19" fmla="*/ 823681 w 3250175"/>
              <a:gd name="connsiteY4-20" fmla="*/ 804862 h 805091"/>
              <a:gd name="connsiteX5-21" fmla="*/ 0 w 3250175"/>
              <a:gd name="connsiteY5-22" fmla="*/ 805091 h 805091"/>
              <a:gd name="connsiteX6" fmla="*/ 0 w 3250175"/>
              <a:gd name="connsiteY6" fmla="*/ 2380 h 805091"/>
              <a:gd name="connsiteX0-23" fmla="*/ 0 w 3250175"/>
              <a:gd name="connsiteY0-24" fmla="*/ 805091 h 805091"/>
              <a:gd name="connsiteX1-25" fmla="*/ 814156 w 3250175"/>
              <a:gd name="connsiteY1-26" fmla="*/ 0 h 805091"/>
              <a:gd name="connsiteX2-27" fmla="*/ 3250175 w 3250175"/>
              <a:gd name="connsiteY2-28" fmla="*/ 2380 h 805091"/>
              <a:gd name="connsiteX3-29" fmla="*/ 3250175 w 3250175"/>
              <a:gd name="connsiteY3-30" fmla="*/ 805091 h 805091"/>
              <a:gd name="connsiteX4-31" fmla="*/ 823681 w 3250175"/>
              <a:gd name="connsiteY4-32" fmla="*/ 804862 h 805091"/>
              <a:gd name="connsiteX5-33" fmla="*/ 0 w 3250175"/>
              <a:gd name="connsiteY5-34" fmla="*/ 805091 h 805091"/>
              <a:gd name="connsiteX0-35" fmla="*/ 9525 w 2436019"/>
              <a:gd name="connsiteY0-36" fmla="*/ 804862 h 805091"/>
              <a:gd name="connsiteX1-37" fmla="*/ 0 w 2436019"/>
              <a:gd name="connsiteY1-38" fmla="*/ 0 h 805091"/>
              <a:gd name="connsiteX2-39" fmla="*/ 2436019 w 2436019"/>
              <a:gd name="connsiteY2-40" fmla="*/ 2380 h 805091"/>
              <a:gd name="connsiteX3-41" fmla="*/ 2436019 w 2436019"/>
              <a:gd name="connsiteY3-42" fmla="*/ 805091 h 805091"/>
              <a:gd name="connsiteX4-43" fmla="*/ 9525 w 2436019"/>
              <a:gd name="connsiteY4-44" fmla="*/ 804862 h 805091"/>
              <a:gd name="connsiteX0-45" fmla="*/ 2381 w 2436019"/>
              <a:gd name="connsiteY0-46" fmla="*/ 800100 h 805091"/>
              <a:gd name="connsiteX1-47" fmla="*/ 0 w 2436019"/>
              <a:gd name="connsiteY1-48" fmla="*/ 0 h 805091"/>
              <a:gd name="connsiteX2-49" fmla="*/ 2436019 w 2436019"/>
              <a:gd name="connsiteY2-50" fmla="*/ 2380 h 805091"/>
              <a:gd name="connsiteX3-51" fmla="*/ 2436019 w 2436019"/>
              <a:gd name="connsiteY3-52" fmla="*/ 805091 h 805091"/>
              <a:gd name="connsiteX4-53" fmla="*/ 2381 w 2436019"/>
              <a:gd name="connsiteY4-54" fmla="*/ 800100 h 805091"/>
              <a:gd name="connsiteX0-55" fmla="*/ 2381 w 2436019"/>
              <a:gd name="connsiteY0-56" fmla="*/ 800100 h 805091"/>
              <a:gd name="connsiteX1-57" fmla="*/ 0 w 2436019"/>
              <a:gd name="connsiteY1-58" fmla="*/ 0 h 805091"/>
              <a:gd name="connsiteX2-59" fmla="*/ 2436019 w 2436019"/>
              <a:gd name="connsiteY2-60" fmla="*/ 2380 h 805091"/>
              <a:gd name="connsiteX3-61" fmla="*/ 2436019 w 2436019"/>
              <a:gd name="connsiteY3-62" fmla="*/ 805091 h 805091"/>
              <a:gd name="connsiteX4-63" fmla="*/ 807244 w 2436019"/>
              <a:gd name="connsiteY4-64" fmla="*/ 802252 h 805091"/>
              <a:gd name="connsiteX5-65" fmla="*/ 2381 w 2436019"/>
              <a:gd name="connsiteY5-66" fmla="*/ 800100 h 805091"/>
              <a:gd name="connsiteX0-67" fmla="*/ 2381 w 2436019"/>
              <a:gd name="connsiteY0-68" fmla="*/ 800100 h 805091"/>
              <a:gd name="connsiteX1-69" fmla="*/ 0 w 2436019"/>
              <a:gd name="connsiteY1-70" fmla="*/ 0 h 805091"/>
              <a:gd name="connsiteX2-71" fmla="*/ 807244 w 2436019"/>
              <a:gd name="connsiteY2-72" fmla="*/ 2152 h 805091"/>
              <a:gd name="connsiteX3-73" fmla="*/ 2436019 w 2436019"/>
              <a:gd name="connsiteY3-74" fmla="*/ 2380 h 805091"/>
              <a:gd name="connsiteX4-75" fmla="*/ 2436019 w 2436019"/>
              <a:gd name="connsiteY4-76" fmla="*/ 805091 h 805091"/>
              <a:gd name="connsiteX5-77" fmla="*/ 807244 w 2436019"/>
              <a:gd name="connsiteY5-78" fmla="*/ 802252 h 805091"/>
              <a:gd name="connsiteX6-79" fmla="*/ 2381 w 2436019"/>
              <a:gd name="connsiteY6-80" fmla="*/ 800100 h 805091"/>
              <a:gd name="connsiteX0-81" fmla="*/ 0 w 2433638"/>
              <a:gd name="connsiteY0-82" fmla="*/ 797948 h 802939"/>
              <a:gd name="connsiteX1-83" fmla="*/ 804863 w 2433638"/>
              <a:gd name="connsiteY1-84" fmla="*/ 0 h 802939"/>
              <a:gd name="connsiteX2-85" fmla="*/ 2433638 w 2433638"/>
              <a:gd name="connsiteY2-86" fmla="*/ 228 h 802939"/>
              <a:gd name="connsiteX3-87" fmla="*/ 2433638 w 2433638"/>
              <a:gd name="connsiteY3-88" fmla="*/ 802939 h 802939"/>
              <a:gd name="connsiteX4-89" fmla="*/ 804863 w 2433638"/>
              <a:gd name="connsiteY4-90" fmla="*/ 800100 h 802939"/>
              <a:gd name="connsiteX5-91" fmla="*/ 0 w 2433638"/>
              <a:gd name="connsiteY5-92" fmla="*/ 797948 h 802939"/>
              <a:gd name="connsiteX0-93" fmla="*/ 0 w 1628775"/>
              <a:gd name="connsiteY0-94" fmla="*/ 800100 h 802939"/>
              <a:gd name="connsiteX1-95" fmla="*/ 0 w 1628775"/>
              <a:gd name="connsiteY1-96" fmla="*/ 0 h 802939"/>
              <a:gd name="connsiteX2-97" fmla="*/ 1628775 w 1628775"/>
              <a:gd name="connsiteY2-98" fmla="*/ 228 h 802939"/>
              <a:gd name="connsiteX3-99" fmla="*/ 1628775 w 1628775"/>
              <a:gd name="connsiteY3-100" fmla="*/ 802939 h 802939"/>
              <a:gd name="connsiteX4-101" fmla="*/ 0 w 1628775"/>
              <a:gd name="connsiteY4-102" fmla="*/ 800100 h 802939"/>
              <a:gd name="connsiteX0-103" fmla="*/ 0 w 1628775"/>
              <a:gd name="connsiteY0-104" fmla="*/ 802817 h 805656"/>
              <a:gd name="connsiteX1-105" fmla="*/ 0 w 1628775"/>
              <a:gd name="connsiteY1-106" fmla="*/ 2717 h 805656"/>
              <a:gd name="connsiteX2-107" fmla="*/ 809624 w 1628775"/>
              <a:gd name="connsiteY2-108" fmla="*/ 0 h 805656"/>
              <a:gd name="connsiteX3-109" fmla="*/ 1628775 w 1628775"/>
              <a:gd name="connsiteY3-110" fmla="*/ 2945 h 805656"/>
              <a:gd name="connsiteX4-111" fmla="*/ 1628775 w 1628775"/>
              <a:gd name="connsiteY4-112" fmla="*/ 805656 h 805656"/>
              <a:gd name="connsiteX5-113" fmla="*/ 0 w 1628775"/>
              <a:gd name="connsiteY5-114" fmla="*/ 802817 h 805656"/>
              <a:gd name="connsiteX0-115" fmla="*/ 0 w 1628775"/>
              <a:gd name="connsiteY0-116" fmla="*/ 802817 h 805656"/>
              <a:gd name="connsiteX1-117" fmla="*/ 0 w 1628775"/>
              <a:gd name="connsiteY1-118" fmla="*/ 2717 h 805656"/>
              <a:gd name="connsiteX2-119" fmla="*/ 809624 w 1628775"/>
              <a:gd name="connsiteY2-120" fmla="*/ 0 h 805656"/>
              <a:gd name="connsiteX3-121" fmla="*/ 1628775 w 1628775"/>
              <a:gd name="connsiteY3-122" fmla="*/ 2945 h 805656"/>
              <a:gd name="connsiteX4-123" fmla="*/ 1628775 w 1628775"/>
              <a:gd name="connsiteY4-124" fmla="*/ 805656 h 805656"/>
              <a:gd name="connsiteX5-125" fmla="*/ 809624 w 1628775"/>
              <a:gd name="connsiteY5-126" fmla="*/ 803275 h 805656"/>
              <a:gd name="connsiteX6-127" fmla="*/ 0 w 1628775"/>
              <a:gd name="connsiteY6-128" fmla="*/ 802817 h 805656"/>
              <a:gd name="connsiteX0-129" fmla="*/ 0 w 1628775"/>
              <a:gd name="connsiteY0-130" fmla="*/ 802817 h 805656"/>
              <a:gd name="connsiteX1-131" fmla="*/ 809624 w 1628775"/>
              <a:gd name="connsiteY1-132" fmla="*/ 0 h 805656"/>
              <a:gd name="connsiteX2-133" fmla="*/ 1628775 w 1628775"/>
              <a:gd name="connsiteY2-134" fmla="*/ 2945 h 805656"/>
              <a:gd name="connsiteX3-135" fmla="*/ 1628775 w 1628775"/>
              <a:gd name="connsiteY3-136" fmla="*/ 805656 h 805656"/>
              <a:gd name="connsiteX4-137" fmla="*/ 809624 w 1628775"/>
              <a:gd name="connsiteY4-138" fmla="*/ 803275 h 805656"/>
              <a:gd name="connsiteX5-139" fmla="*/ 0 w 1628775"/>
              <a:gd name="connsiteY5-140" fmla="*/ 802817 h 805656"/>
              <a:gd name="connsiteX0-141" fmla="*/ 0 w 819151"/>
              <a:gd name="connsiteY0-142" fmla="*/ 803275 h 805656"/>
              <a:gd name="connsiteX1-143" fmla="*/ 0 w 819151"/>
              <a:gd name="connsiteY1-144" fmla="*/ 0 h 805656"/>
              <a:gd name="connsiteX2-145" fmla="*/ 819151 w 819151"/>
              <a:gd name="connsiteY2-146" fmla="*/ 2945 h 805656"/>
              <a:gd name="connsiteX3-147" fmla="*/ 819151 w 819151"/>
              <a:gd name="connsiteY3-148" fmla="*/ 805656 h 805656"/>
              <a:gd name="connsiteX4-149" fmla="*/ 0 w 819151"/>
              <a:gd name="connsiteY4-150" fmla="*/ 803275 h 8056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19151" h="805656">
                <a:moveTo>
                  <a:pt x="0" y="803275"/>
                </a:moveTo>
                <a:lnTo>
                  <a:pt x="0" y="0"/>
                </a:lnTo>
                <a:lnTo>
                  <a:pt x="819151" y="2945"/>
                </a:lnTo>
                <a:lnTo>
                  <a:pt x="819151" y="805656"/>
                </a:lnTo>
                <a:lnTo>
                  <a:pt x="0" y="803275"/>
                </a:lnTo>
                <a:close/>
              </a:path>
            </a:pathLst>
          </a:custGeom>
          <a:solidFill>
            <a:srgbClr val="0359A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9" name="淘宝-想搞设计PPT(倒卖必究)-109"/>
          <p:cNvSpPr/>
          <p:nvPr/>
        </p:nvSpPr>
        <p:spPr>
          <a:xfrm>
            <a:off x="4804724" y="5045489"/>
            <a:ext cx="899093" cy="722409"/>
          </a:xfrm>
          <a:custGeom>
            <a:avLst/>
            <a:gdLst>
              <a:gd name="connsiteX0" fmla="*/ 0 w 1009650"/>
              <a:gd name="connsiteY0" fmla="*/ 0 h 819150"/>
              <a:gd name="connsiteX1" fmla="*/ 800100 w 1009650"/>
              <a:gd name="connsiteY1" fmla="*/ 0 h 819150"/>
              <a:gd name="connsiteX2" fmla="*/ 1009650 w 1009650"/>
              <a:gd name="connsiteY2" fmla="*/ 400050 h 819150"/>
              <a:gd name="connsiteX3" fmla="*/ 800100 w 1009650"/>
              <a:gd name="connsiteY3" fmla="*/ 819150 h 819150"/>
              <a:gd name="connsiteX4" fmla="*/ 12700 w 1009650"/>
              <a:gd name="connsiteY4" fmla="*/ 819150 h 819150"/>
              <a:gd name="connsiteX5" fmla="*/ 0 w 1009650"/>
              <a:gd name="connsiteY5" fmla="*/ 0 h 819150"/>
              <a:gd name="connsiteX0-1" fmla="*/ 0 w 1002506"/>
              <a:gd name="connsiteY0-2" fmla="*/ 0 h 823912"/>
              <a:gd name="connsiteX1-3" fmla="*/ 792956 w 1002506"/>
              <a:gd name="connsiteY1-4" fmla="*/ 4762 h 823912"/>
              <a:gd name="connsiteX2-5" fmla="*/ 1002506 w 1002506"/>
              <a:gd name="connsiteY2-6" fmla="*/ 404812 h 823912"/>
              <a:gd name="connsiteX3-7" fmla="*/ 792956 w 1002506"/>
              <a:gd name="connsiteY3-8" fmla="*/ 823912 h 823912"/>
              <a:gd name="connsiteX4-9" fmla="*/ 5556 w 1002506"/>
              <a:gd name="connsiteY4-10" fmla="*/ 823912 h 823912"/>
              <a:gd name="connsiteX5-11" fmla="*/ 0 w 1002506"/>
              <a:gd name="connsiteY5-12" fmla="*/ 0 h 823912"/>
              <a:gd name="connsiteX0-13" fmla="*/ 0 w 997744"/>
              <a:gd name="connsiteY0-14" fmla="*/ 1 h 819150"/>
              <a:gd name="connsiteX1-15" fmla="*/ 788194 w 997744"/>
              <a:gd name="connsiteY1-16" fmla="*/ 0 h 819150"/>
              <a:gd name="connsiteX2-17" fmla="*/ 997744 w 997744"/>
              <a:gd name="connsiteY2-18" fmla="*/ 400050 h 819150"/>
              <a:gd name="connsiteX3-19" fmla="*/ 788194 w 997744"/>
              <a:gd name="connsiteY3-20" fmla="*/ 819150 h 819150"/>
              <a:gd name="connsiteX4-21" fmla="*/ 794 w 997744"/>
              <a:gd name="connsiteY4-22" fmla="*/ 819150 h 819150"/>
              <a:gd name="connsiteX5-23" fmla="*/ 0 w 997744"/>
              <a:gd name="connsiteY5-24" fmla="*/ 1 h 819150"/>
              <a:gd name="connsiteX0-25" fmla="*/ 3980 w 1001724"/>
              <a:gd name="connsiteY0-26" fmla="*/ 1 h 819150"/>
              <a:gd name="connsiteX1-27" fmla="*/ 792174 w 1001724"/>
              <a:gd name="connsiteY1-28" fmla="*/ 0 h 819150"/>
              <a:gd name="connsiteX2-29" fmla="*/ 1001724 w 1001724"/>
              <a:gd name="connsiteY2-30" fmla="*/ 400050 h 819150"/>
              <a:gd name="connsiteX3-31" fmla="*/ 792174 w 1001724"/>
              <a:gd name="connsiteY3-32" fmla="*/ 819150 h 819150"/>
              <a:gd name="connsiteX4-33" fmla="*/ 11 w 1001724"/>
              <a:gd name="connsiteY4-34" fmla="*/ 797719 h 819150"/>
              <a:gd name="connsiteX5-35" fmla="*/ 3980 w 1001724"/>
              <a:gd name="connsiteY5-36" fmla="*/ 1 h 819150"/>
              <a:gd name="connsiteX0-37" fmla="*/ 3980 w 1001724"/>
              <a:gd name="connsiteY0-38" fmla="*/ 1 h 804862"/>
              <a:gd name="connsiteX1-39" fmla="*/ 792174 w 1001724"/>
              <a:gd name="connsiteY1-40" fmla="*/ 0 h 804862"/>
              <a:gd name="connsiteX2-41" fmla="*/ 1001724 w 1001724"/>
              <a:gd name="connsiteY2-42" fmla="*/ 400050 h 804862"/>
              <a:gd name="connsiteX3-43" fmla="*/ 799318 w 1001724"/>
              <a:gd name="connsiteY3-44" fmla="*/ 804862 h 804862"/>
              <a:gd name="connsiteX4-45" fmla="*/ 11 w 1001724"/>
              <a:gd name="connsiteY4-46" fmla="*/ 797719 h 804862"/>
              <a:gd name="connsiteX5-47" fmla="*/ 3980 w 1001724"/>
              <a:gd name="connsiteY5-48" fmla="*/ 1 h 804862"/>
              <a:gd name="connsiteX0-49" fmla="*/ 0 w 1016794"/>
              <a:gd name="connsiteY0-50" fmla="*/ 0 h 807242"/>
              <a:gd name="connsiteX1-51" fmla="*/ 807244 w 1016794"/>
              <a:gd name="connsiteY1-52" fmla="*/ 2380 h 807242"/>
              <a:gd name="connsiteX2-53" fmla="*/ 1016794 w 1016794"/>
              <a:gd name="connsiteY2-54" fmla="*/ 402430 h 807242"/>
              <a:gd name="connsiteX3-55" fmla="*/ 814388 w 1016794"/>
              <a:gd name="connsiteY3-56" fmla="*/ 807242 h 807242"/>
              <a:gd name="connsiteX4-57" fmla="*/ 15081 w 1016794"/>
              <a:gd name="connsiteY4-58" fmla="*/ 800099 h 807242"/>
              <a:gd name="connsiteX5-59" fmla="*/ 0 w 1016794"/>
              <a:gd name="connsiteY5-60" fmla="*/ 0 h 807242"/>
              <a:gd name="connsiteX0-61" fmla="*/ 3981 w 1001725"/>
              <a:gd name="connsiteY0-62" fmla="*/ 0 h 807242"/>
              <a:gd name="connsiteX1-63" fmla="*/ 792175 w 1001725"/>
              <a:gd name="connsiteY1-64" fmla="*/ 2380 h 807242"/>
              <a:gd name="connsiteX2-65" fmla="*/ 1001725 w 1001725"/>
              <a:gd name="connsiteY2-66" fmla="*/ 402430 h 807242"/>
              <a:gd name="connsiteX3-67" fmla="*/ 799319 w 1001725"/>
              <a:gd name="connsiteY3-68" fmla="*/ 807242 h 807242"/>
              <a:gd name="connsiteX4-69" fmla="*/ 12 w 1001725"/>
              <a:gd name="connsiteY4-70" fmla="*/ 800099 h 807242"/>
              <a:gd name="connsiteX5-71" fmla="*/ 3981 w 1001725"/>
              <a:gd name="connsiteY5-72" fmla="*/ 0 h 807242"/>
              <a:gd name="connsiteX0-73" fmla="*/ 0 w 1007269"/>
              <a:gd name="connsiteY0-74" fmla="*/ 0 h 807242"/>
              <a:gd name="connsiteX1-75" fmla="*/ 797719 w 1007269"/>
              <a:gd name="connsiteY1-76" fmla="*/ 2380 h 807242"/>
              <a:gd name="connsiteX2-77" fmla="*/ 1007269 w 1007269"/>
              <a:gd name="connsiteY2-78" fmla="*/ 402430 h 807242"/>
              <a:gd name="connsiteX3-79" fmla="*/ 804863 w 1007269"/>
              <a:gd name="connsiteY3-80" fmla="*/ 807242 h 807242"/>
              <a:gd name="connsiteX4-81" fmla="*/ 5556 w 1007269"/>
              <a:gd name="connsiteY4-82" fmla="*/ 800099 h 807242"/>
              <a:gd name="connsiteX5-83" fmla="*/ 0 w 1007269"/>
              <a:gd name="connsiteY5-84" fmla="*/ 0 h 807242"/>
              <a:gd name="connsiteX0-85" fmla="*/ 1611 w 1001736"/>
              <a:gd name="connsiteY0-86" fmla="*/ 2383 h 804862"/>
              <a:gd name="connsiteX1-87" fmla="*/ 792186 w 1001736"/>
              <a:gd name="connsiteY1-88" fmla="*/ 0 h 804862"/>
              <a:gd name="connsiteX2-89" fmla="*/ 1001736 w 1001736"/>
              <a:gd name="connsiteY2-90" fmla="*/ 400050 h 804862"/>
              <a:gd name="connsiteX3-91" fmla="*/ 799330 w 1001736"/>
              <a:gd name="connsiteY3-92" fmla="*/ 804862 h 804862"/>
              <a:gd name="connsiteX4-93" fmla="*/ 23 w 1001736"/>
              <a:gd name="connsiteY4-94" fmla="*/ 797719 h 804862"/>
              <a:gd name="connsiteX5-95" fmla="*/ 1611 w 1001736"/>
              <a:gd name="connsiteY5-96" fmla="*/ 2383 h 8048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1736" h="804862">
                <a:moveTo>
                  <a:pt x="1611" y="2383"/>
                </a:moveTo>
                <a:lnTo>
                  <a:pt x="792186" y="0"/>
                </a:lnTo>
                <a:lnTo>
                  <a:pt x="1001736" y="400050"/>
                </a:lnTo>
                <a:lnTo>
                  <a:pt x="799330" y="804862"/>
                </a:lnTo>
                <a:lnTo>
                  <a:pt x="23" y="797719"/>
                </a:lnTo>
                <a:cubicBezTo>
                  <a:pt x="-242" y="524669"/>
                  <a:pt x="1876" y="275433"/>
                  <a:pt x="1611" y="2383"/>
                </a:cubicBezTo>
                <a:close/>
              </a:path>
            </a:pathLst>
          </a:custGeom>
          <a:solidFill>
            <a:srgbClr val="0359A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0" name="淘宝-想搞设计PPT(倒卖必究)-110"/>
          <p:cNvSpPr/>
          <p:nvPr/>
        </p:nvSpPr>
        <p:spPr>
          <a:xfrm>
            <a:off x="3714699" y="5049764"/>
            <a:ext cx="1091450" cy="1256735"/>
          </a:xfrm>
          <a:custGeom>
            <a:avLst/>
            <a:gdLst>
              <a:gd name="connsiteX0" fmla="*/ 0 w 3657600"/>
              <a:gd name="connsiteY0" fmla="*/ 2610464 h 2610464"/>
              <a:gd name="connsiteX1" fmla="*/ 0 w 3657600"/>
              <a:gd name="connsiteY1" fmla="*/ 1828800 h 2610464"/>
              <a:gd name="connsiteX2" fmla="*/ 3657600 w 3657600"/>
              <a:gd name="connsiteY2" fmla="*/ 0 h 2610464"/>
              <a:gd name="connsiteX3" fmla="*/ 3657600 w 3657600"/>
              <a:gd name="connsiteY3" fmla="*/ 796413 h 2610464"/>
              <a:gd name="connsiteX4" fmla="*/ 0 w 3657600"/>
              <a:gd name="connsiteY4" fmla="*/ 2610464 h 2610464"/>
              <a:gd name="connsiteX0-1" fmla="*/ 4762 w 3657600"/>
              <a:gd name="connsiteY0-2" fmla="*/ 2629514 h 2629514"/>
              <a:gd name="connsiteX1-3" fmla="*/ 0 w 3657600"/>
              <a:gd name="connsiteY1-4" fmla="*/ 1828800 h 2629514"/>
              <a:gd name="connsiteX2-5" fmla="*/ 3657600 w 3657600"/>
              <a:gd name="connsiteY2-6" fmla="*/ 0 h 2629514"/>
              <a:gd name="connsiteX3-7" fmla="*/ 3657600 w 3657600"/>
              <a:gd name="connsiteY3-8" fmla="*/ 796413 h 2629514"/>
              <a:gd name="connsiteX4-9" fmla="*/ 4762 w 3657600"/>
              <a:gd name="connsiteY4-10" fmla="*/ 2629514 h 2629514"/>
              <a:gd name="connsiteX0-11" fmla="*/ 137 w 3667263"/>
              <a:gd name="connsiteY0-12" fmla="*/ 2624751 h 2624751"/>
              <a:gd name="connsiteX1-13" fmla="*/ 9663 w 3667263"/>
              <a:gd name="connsiteY1-14" fmla="*/ 1828800 h 2624751"/>
              <a:gd name="connsiteX2-15" fmla="*/ 3667263 w 3667263"/>
              <a:gd name="connsiteY2-16" fmla="*/ 0 h 2624751"/>
              <a:gd name="connsiteX3-17" fmla="*/ 3667263 w 3667263"/>
              <a:gd name="connsiteY3-18" fmla="*/ 796413 h 2624751"/>
              <a:gd name="connsiteX4-19" fmla="*/ 137 w 3667263"/>
              <a:gd name="connsiteY4-20" fmla="*/ 2624751 h 2624751"/>
              <a:gd name="connsiteX0-21" fmla="*/ 4761 w 3657600"/>
              <a:gd name="connsiteY0-22" fmla="*/ 2634276 h 2634276"/>
              <a:gd name="connsiteX1-23" fmla="*/ 0 w 3657600"/>
              <a:gd name="connsiteY1-24" fmla="*/ 1828800 h 2634276"/>
              <a:gd name="connsiteX2-25" fmla="*/ 3657600 w 3657600"/>
              <a:gd name="connsiteY2-26" fmla="*/ 0 h 2634276"/>
              <a:gd name="connsiteX3-27" fmla="*/ 3657600 w 3657600"/>
              <a:gd name="connsiteY3-28" fmla="*/ 796413 h 2634276"/>
              <a:gd name="connsiteX4-29" fmla="*/ 4761 w 3657600"/>
              <a:gd name="connsiteY4-30" fmla="*/ 2634276 h 2634276"/>
              <a:gd name="connsiteX0-31" fmla="*/ 459 w 3653298"/>
              <a:gd name="connsiteY0-32" fmla="*/ 2634276 h 2634276"/>
              <a:gd name="connsiteX1-33" fmla="*/ 460 w 3653298"/>
              <a:gd name="connsiteY1-34" fmla="*/ 1828800 h 2634276"/>
              <a:gd name="connsiteX2-35" fmla="*/ 3653298 w 3653298"/>
              <a:gd name="connsiteY2-36" fmla="*/ 0 h 2634276"/>
              <a:gd name="connsiteX3-37" fmla="*/ 3653298 w 3653298"/>
              <a:gd name="connsiteY3-38" fmla="*/ 796413 h 2634276"/>
              <a:gd name="connsiteX4-39" fmla="*/ 459 w 3653298"/>
              <a:gd name="connsiteY4-40" fmla="*/ 2634276 h 2634276"/>
              <a:gd name="connsiteX0-41" fmla="*/ 459 w 3653298"/>
              <a:gd name="connsiteY0-42" fmla="*/ 2634276 h 2634276"/>
              <a:gd name="connsiteX1-43" fmla="*/ 460 w 3653298"/>
              <a:gd name="connsiteY1-44" fmla="*/ 1828800 h 2634276"/>
              <a:gd name="connsiteX2-45" fmla="*/ 3653298 w 3653298"/>
              <a:gd name="connsiteY2-46" fmla="*/ 0 h 2634276"/>
              <a:gd name="connsiteX3-47" fmla="*/ 3653298 w 3653298"/>
              <a:gd name="connsiteY3-48" fmla="*/ 796413 h 2634276"/>
              <a:gd name="connsiteX4-49" fmla="*/ 816538 w 3653298"/>
              <a:gd name="connsiteY4-50" fmla="*/ 2219708 h 2634276"/>
              <a:gd name="connsiteX5" fmla="*/ 459 w 3653298"/>
              <a:gd name="connsiteY5" fmla="*/ 2634276 h 2634276"/>
              <a:gd name="connsiteX0-51" fmla="*/ 459 w 3653298"/>
              <a:gd name="connsiteY0-52" fmla="*/ 2634276 h 2634276"/>
              <a:gd name="connsiteX1-53" fmla="*/ 460 w 3653298"/>
              <a:gd name="connsiteY1-54" fmla="*/ 1828800 h 2634276"/>
              <a:gd name="connsiteX2-55" fmla="*/ 814156 w 3653298"/>
              <a:gd name="connsiteY2-56" fmla="*/ 1419608 h 2634276"/>
              <a:gd name="connsiteX3-57" fmla="*/ 3653298 w 3653298"/>
              <a:gd name="connsiteY3-58" fmla="*/ 0 h 2634276"/>
              <a:gd name="connsiteX4-59" fmla="*/ 3653298 w 3653298"/>
              <a:gd name="connsiteY4-60" fmla="*/ 796413 h 2634276"/>
              <a:gd name="connsiteX5-61" fmla="*/ 816538 w 3653298"/>
              <a:gd name="connsiteY5-62" fmla="*/ 2219708 h 2634276"/>
              <a:gd name="connsiteX6" fmla="*/ 459 w 3653298"/>
              <a:gd name="connsiteY6" fmla="*/ 2634276 h 2634276"/>
              <a:gd name="connsiteX0-63" fmla="*/ 1 w 3652840"/>
              <a:gd name="connsiteY0-64" fmla="*/ 2634276 h 2634276"/>
              <a:gd name="connsiteX1-65" fmla="*/ 813698 w 3652840"/>
              <a:gd name="connsiteY1-66" fmla="*/ 1419608 h 2634276"/>
              <a:gd name="connsiteX2-67" fmla="*/ 3652840 w 3652840"/>
              <a:gd name="connsiteY2-68" fmla="*/ 0 h 2634276"/>
              <a:gd name="connsiteX3-69" fmla="*/ 3652840 w 3652840"/>
              <a:gd name="connsiteY3-70" fmla="*/ 796413 h 2634276"/>
              <a:gd name="connsiteX4-71" fmla="*/ 816080 w 3652840"/>
              <a:gd name="connsiteY4-72" fmla="*/ 2219708 h 2634276"/>
              <a:gd name="connsiteX5-73" fmla="*/ 1 w 3652840"/>
              <a:gd name="connsiteY5-74" fmla="*/ 2634276 h 2634276"/>
              <a:gd name="connsiteX0-75" fmla="*/ 2382 w 2839142"/>
              <a:gd name="connsiteY0-76" fmla="*/ 2219708 h 2219708"/>
              <a:gd name="connsiteX1-77" fmla="*/ 0 w 2839142"/>
              <a:gd name="connsiteY1-78" fmla="*/ 1419608 h 2219708"/>
              <a:gd name="connsiteX2-79" fmla="*/ 2839142 w 2839142"/>
              <a:gd name="connsiteY2-80" fmla="*/ 0 h 2219708"/>
              <a:gd name="connsiteX3-81" fmla="*/ 2839142 w 2839142"/>
              <a:gd name="connsiteY3-82" fmla="*/ 796413 h 2219708"/>
              <a:gd name="connsiteX4-83" fmla="*/ 2382 w 2839142"/>
              <a:gd name="connsiteY4-84" fmla="*/ 2219708 h 2219708"/>
              <a:gd name="connsiteX0-85" fmla="*/ 2382 w 2839142"/>
              <a:gd name="connsiteY0-86" fmla="*/ 2219708 h 2219708"/>
              <a:gd name="connsiteX1-87" fmla="*/ 0 w 2839142"/>
              <a:gd name="connsiteY1-88" fmla="*/ 1419608 h 2219708"/>
              <a:gd name="connsiteX2-89" fmla="*/ 804863 w 2839142"/>
              <a:gd name="connsiteY2-90" fmla="*/ 1014411 h 2219708"/>
              <a:gd name="connsiteX3-91" fmla="*/ 2839142 w 2839142"/>
              <a:gd name="connsiteY3-92" fmla="*/ 0 h 2219708"/>
              <a:gd name="connsiteX4-93" fmla="*/ 2839142 w 2839142"/>
              <a:gd name="connsiteY4-94" fmla="*/ 796413 h 2219708"/>
              <a:gd name="connsiteX5-95" fmla="*/ 2382 w 2839142"/>
              <a:gd name="connsiteY5-96" fmla="*/ 2219708 h 2219708"/>
              <a:gd name="connsiteX0-97" fmla="*/ 2382 w 2839142"/>
              <a:gd name="connsiteY0-98" fmla="*/ 2219708 h 2219708"/>
              <a:gd name="connsiteX1-99" fmla="*/ 0 w 2839142"/>
              <a:gd name="connsiteY1-100" fmla="*/ 1419608 h 2219708"/>
              <a:gd name="connsiteX2-101" fmla="*/ 804863 w 2839142"/>
              <a:gd name="connsiteY2-102" fmla="*/ 1014411 h 2219708"/>
              <a:gd name="connsiteX3-103" fmla="*/ 2839142 w 2839142"/>
              <a:gd name="connsiteY3-104" fmla="*/ 0 h 2219708"/>
              <a:gd name="connsiteX4-105" fmla="*/ 2839142 w 2839142"/>
              <a:gd name="connsiteY4-106" fmla="*/ 796413 h 2219708"/>
              <a:gd name="connsiteX5-107" fmla="*/ 807244 w 2839142"/>
              <a:gd name="connsiteY5-108" fmla="*/ 1814511 h 2219708"/>
              <a:gd name="connsiteX6-109" fmla="*/ 2382 w 2839142"/>
              <a:gd name="connsiteY6-110" fmla="*/ 2219708 h 2219708"/>
              <a:gd name="connsiteX0-111" fmla="*/ 0 w 2836760"/>
              <a:gd name="connsiteY0-112" fmla="*/ 2219708 h 2219708"/>
              <a:gd name="connsiteX1-113" fmla="*/ 802481 w 2836760"/>
              <a:gd name="connsiteY1-114" fmla="*/ 1014411 h 2219708"/>
              <a:gd name="connsiteX2-115" fmla="*/ 2836760 w 2836760"/>
              <a:gd name="connsiteY2-116" fmla="*/ 0 h 2219708"/>
              <a:gd name="connsiteX3-117" fmla="*/ 2836760 w 2836760"/>
              <a:gd name="connsiteY3-118" fmla="*/ 796413 h 2219708"/>
              <a:gd name="connsiteX4-119" fmla="*/ 804862 w 2836760"/>
              <a:gd name="connsiteY4-120" fmla="*/ 1814511 h 2219708"/>
              <a:gd name="connsiteX5-121" fmla="*/ 0 w 2836760"/>
              <a:gd name="connsiteY5-122" fmla="*/ 2219708 h 2219708"/>
              <a:gd name="connsiteX0-123" fmla="*/ 2381 w 2034279"/>
              <a:gd name="connsiteY0-124" fmla="*/ 1814511 h 1814511"/>
              <a:gd name="connsiteX1-125" fmla="*/ 0 w 2034279"/>
              <a:gd name="connsiteY1-126" fmla="*/ 1014411 h 1814511"/>
              <a:gd name="connsiteX2-127" fmla="*/ 2034279 w 2034279"/>
              <a:gd name="connsiteY2-128" fmla="*/ 0 h 1814511"/>
              <a:gd name="connsiteX3-129" fmla="*/ 2034279 w 2034279"/>
              <a:gd name="connsiteY3-130" fmla="*/ 796413 h 1814511"/>
              <a:gd name="connsiteX4-131" fmla="*/ 2381 w 2034279"/>
              <a:gd name="connsiteY4-132" fmla="*/ 1814511 h 1814511"/>
              <a:gd name="connsiteX0-133" fmla="*/ 2381 w 2034279"/>
              <a:gd name="connsiteY0-134" fmla="*/ 1814511 h 1814511"/>
              <a:gd name="connsiteX1-135" fmla="*/ 0 w 2034279"/>
              <a:gd name="connsiteY1-136" fmla="*/ 1014411 h 1814511"/>
              <a:gd name="connsiteX2-137" fmla="*/ 2034279 w 2034279"/>
              <a:gd name="connsiteY2-138" fmla="*/ 0 h 1814511"/>
              <a:gd name="connsiteX3-139" fmla="*/ 2034279 w 2034279"/>
              <a:gd name="connsiteY3-140" fmla="*/ 796413 h 1814511"/>
              <a:gd name="connsiteX4-141" fmla="*/ 814387 w 2034279"/>
              <a:gd name="connsiteY4-142" fmla="*/ 1408112 h 1814511"/>
              <a:gd name="connsiteX5-143" fmla="*/ 2381 w 2034279"/>
              <a:gd name="connsiteY5-144" fmla="*/ 1814511 h 1814511"/>
              <a:gd name="connsiteX0-145" fmla="*/ 2381 w 2034279"/>
              <a:gd name="connsiteY0-146" fmla="*/ 1814511 h 1814511"/>
              <a:gd name="connsiteX1-147" fmla="*/ 0 w 2034279"/>
              <a:gd name="connsiteY1-148" fmla="*/ 1014411 h 1814511"/>
              <a:gd name="connsiteX2-149" fmla="*/ 814387 w 2034279"/>
              <a:gd name="connsiteY2-150" fmla="*/ 603250 h 1814511"/>
              <a:gd name="connsiteX3-151" fmla="*/ 2034279 w 2034279"/>
              <a:gd name="connsiteY3-152" fmla="*/ 0 h 1814511"/>
              <a:gd name="connsiteX4-153" fmla="*/ 2034279 w 2034279"/>
              <a:gd name="connsiteY4-154" fmla="*/ 796413 h 1814511"/>
              <a:gd name="connsiteX5-155" fmla="*/ 814387 w 2034279"/>
              <a:gd name="connsiteY5-156" fmla="*/ 1408112 h 1814511"/>
              <a:gd name="connsiteX6-157" fmla="*/ 2381 w 2034279"/>
              <a:gd name="connsiteY6-158" fmla="*/ 1814511 h 1814511"/>
              <a:gd name="connsiteX0-159" fmla="*/ 0 w 2031898"/>
              <a:gd name="connsiteY0-160" fmla="*/ 1814511 h 1814511"/>
              <a:gd name="connsiteX1-161" fmla="*/ 812006 w 2031898"/>
              <a:gd name="connsiteY1-162" fmla="*/ 603250 h 1814511"/>
              <a:gd name="connsiteX2-163" fmla="*/ 2031898 w 2031898"/>
              <a:gd name="connsiteY2-164" fmla="*/ 0 h 1814511"/>
              <a:gd name="connsiteX3-165" fmla="*/ 2031898 w 2031898"/>
              <a:gd name="connsiteY3-166" fmla="*/ 796413 h 1814511"/>
              <a:gd name="connsiteX4-167" fmla="*/ 812006 w 2031898"/>
              <a:gd name="connsiteY4-168" fmla="*/ 1408112 h 1814511"/>
              <a:gd name="connsiteX5-169" fmla="*/ 0 w 2031898"/>
              <a:gd name="connsiteY5-170" fmla="*/ 1814511 h 1814511"/>
              <a:gd name="connsiteX0-171" fmla="*/ 0 w 1219892"/>
              <a:gd name="connsiteY0-172" fmla="*/ 1408112 h 1408112"/>
              <a:gd name="connsiteX1-173" fmla="*/ 0 w 1219892"/>
              <a:gd name="connsiteY1-174" fmla="*/ 603250 h 1408112"/>
              <a:gd name="connsiteX2-175" fmla="*/ 1219892 w 1219892"/>
              <a:gd name="connsiteY2-176" fmla="*/ 0 h 1408112"/>
              <a:gd name="connsiteX3-177" fmla="*/ 1219892 w 1219892"/>
              <a:gd name="connsiteY3-178" fmla="*/ 796413 h 1408112"/>
              <a:gd name="connsiteX4-179" fmla="*/ 0 w 1219892"/>
              <a:gd name="connsiteY4-180" fmla="*/ 1408112 h 1408112"/>
              <a:gd name="connsiteX0-181" fmla="*/ 0 w 1219892"/>
              <a:gd name="connsiteY0-182" fmla="*/ 1400968 h 1400968"/>
              <a:gd name="connsiteX1-183" fmla="*/ 0 w 1219892"/>
              <a:gd name="connsiteY1-184" fmla="*/ 596106 h 1400968"/>
              <a:gd name="connsiteX2-185" fmla="*/ 1212748 w 1219892"/>
              <a:gd name="connsiteY2-186" fmla="*/ 0 h 1400968"/>
              <a:gd name="connsiteX3-187" fmla="*/ 1219892 w 1219892"/>
              <a:gd name="connsiteY3-188" fmla="*/ 789269 h 1400968"/>
              <a:gd name="connsiteX4-189" fmla="*/ 0 w 1219892"/>
              <a:gd name="connsiteY4-190" fmla="*/ 1400968 h 1400968"/>
              <a:gd name="connsiteX0-191" fmla="*/ 0 w 1215129"/>
              <a:gd name="connsiteY0-192" fmla="*/ 1400968 h 1400968"/>
              <a:gd name="connsiteX1-193" fmla="*/ 0 w 1215129"/>
              <a:gd name="connsiteY1-194" fmla="*/ 596106 h 1400968"/>
              <a:gd name="connsiteX2-195" fmla="*/ 1212748 w 1215129"/>
              <a:gd name="connsiteY2-196" fmla="*/ 0 h 1400968"/>
              <a:gd name="connsiteX3-197" fmla="*/ 1215129 w 1215129"/>
              <a:gd name="connsiteY3-198" fmla="*/ 791651 h 1400968"/>
              <a:gd name="connsiteX4-199" fmla="*/ 0 w 1215129"/>
              <a:gd name="connsiteY4-200" fmla="*/ 1400968 h 14009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5129" h="1400968">
                <a:moveTo>
                  <a:pt x="0" y="1400968"/>
                </a:moveTo>
                <a:lnTo>
                  <a:pt x="0" y="596106"/>
                </a:lnTo>
                <a:lnTo>
                  <a:pt x="1212748" y="0"/>
                </a:lnTo>
                <a:cubicBezTo>
                  <a:pt x="1215129" y="263090"/>
                  <a:pt x="1212748" y="528561"/>
                  <a:pt x="1215129" y="791651"/>
                </a:cubicBezTo>
                <a:lnTo>
                  <a:pt x="0" y="1400968"/>
                </a:lnTo>
                <a:close/>
              </a:path>
            </a:pathLst>
          </a:custGeom>
          <a:solidFill>
            <a:srgbClr val="02396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11" name="淘宝-想搞设计PPT(倒卖必究)-111"/>
          <p:cNvCxnSpPr/>
          <p:nvPr/>
        </p:nvCxnSpPr>
        <p:spPr>
          <a:xfrm>
            <a:off x="5884775" y="1786813"/>
            <a:ext cx="0" cy="722408"/>
          </a:xfrm>
          <a:prstGeom prst="line">
            <a:avLst/>
          </a:prstGeom>
          <a:ln>
            <a:solidFill>
              <a:srgbClr val="0359A7"/>
            </a:solidFill>
            <a:prstDash val="dash"/>
          </a:ln>
        </p:spPr>
        <p:style>
          <a:lnRef idx="1">
            <a:schemeClr val="accent1"/>
          </a:lnRef>
          <a:fillRef idx="0">
            <a:schemeClr val="accent1"/>
          </a:fillRef>
          <a:effectRef idx="0">
            <a:schemeClr val="accent1"/>
          </a:effectRef>
          <a:fontRef idx="minor">
            <a:schemeClr val="tx1"/>
          </a:fontRef>
        </p:style>
      </p:cxnSp>
      <p:cxnSp>
        <p:nvCxnSpPr>
          <p:cNvPr id="112" name="淘宝-想搞设计PPT(倒卖必究)-112"/>
          <p:cNvCxnSpPr/>
          <p:nvPr/>
        </p:nvCxnSpPr>
        <p:spPr>
          <a:xfrm>
            <a:off x="5884775" y="2859739"/>
            <a:ext cx="0" cy="722409"/>
          </a:xfrm>
          <a:prstGeom prst="line">
            <a:avLst/>
          </a:prstGeom>
          <a:ln>
            <a:solidFill>
              <a:srgbClr val="0359A7"/>
            </a:solidFill>
            <a:prstDash val="dash"/>
          </a:ln>
        </p:spPr>
        <p:style>
          <a:lnRef idx="1">
            <a:schemeClr val="accent1"/>
          </a:lnRef>
          <a:fillRef idx="0">
            <a:schemeClr val="accent1"/>
          </a:fillRef>
          <a:effectRef idx="0">
            <a:schemeClr val="accent1"/>
          </a:effectRef>
          <a:fontRef idx="minor">
            <a:schemeClr val="tx1"/>
          </a:fontRef>
        </p:style>
      </p:cxnSp>
      <p:cxnSp>
        <p:nvCxnSpPr>
          <p:cNvPr id="113" name="淘宝-想搞设计PPT(倒卖必究)-113"/>
          <p:cNvCxnSpPr/>
          <p:nvPr/>
        </p:nvCxnSpPr>
        <p:spPr>
          <a:xfrm>
            <a:off x="5884775" y="3975413"/>
            <a:ext cx="0" cy="722408"/>
          </a:xfrm>
          <a:prstGeom prst="line">
            <a:avLst/>
          </a:prstGeom>
          <a:ln>
            <a:solidFill>
              <a:srgbClr val="0359A7"/>
            </a:solidFill>
            <a:prstDash val="dash"/>
          </a:ln>
        </p:spPr>
        <p:style>
          <a:lnRef idx="1">
            <a:schemeClr val="accent1"/>
          </a:lnRef>
          <a:fillRef idx="0">
            <a:schemeClr val="accent1"/>
          </a:fillRef>
          <a:effectRef idx="0">
            <a:schemeClr val="accent1"/>
          </a:effectRef>
          <a:fontRef idx="minor">
            <a:schemeClr val="tx1"/>
          </a:fontRef>
        </p:style>
      </p:cxnSp>
      <p:cxnSp>
        <p:nvCxnSpPr>
          <p:cNvPr id="114" name="淘宝-想搞设计PPT(倒卖必究)-114"/>
          <p:cNvCxnSpPr/>
          <p:nvPr/>
        </p:nvCxnSpPr>
        <p:spPr>
          <a:xfrm>
            <a:off x="5884775" y="5049764"/>
            <a:ext cx="0" cy="722408"/>
          </a:xfrm>
          <a:prstGeom prst="line">
            <a:avLst/>
          </a:prstGeom>
          <a:ln>
            <a:solidFill>
              <a:srgbClr val="0359A7"/>
            </a:solidFill>
            <a:prstDash val="dash"/>
          </a:ln>
        </p:spPr>
        <p:style>
          <a:lnRef idx="1">
            <a:schemeClr val="accent1"/>
          </a:lnRef>
          <a:fillRef idx="0">
            <a:schemeClr val="accent1"/>
          </a:fillRef>
          <a:effectRef idx="0">
            <a:schemeClr val="accent1"/>
          </a:effectRef>
          <a:fontRef idx="minor">
            <a:schemeClr val="tx1"/>
          </a:fontRef>
        </p:style>
      </p:cxnSp>
      <p:sp>
        <p:nvSpPr>
          <p:cNvPr id="115" name="淘宝-想搞设计PPT(倒卖必究)-115"/>
          <p:cNvSpPr/>
          <p:nvPr/>
        </p:nvSpPr>
        <p:spPr>
          <a:xfrm>
            <a:off x="2769913" y="2745445"/>
            <a:ext cx="601067" cy="414370"/>
          </a:xfrm>
          <a:prstGeom prst="rect">
            <a:avLst/>
          </a:prstGeom>
        </p:spPr>
        <p:txBody>
          <a:bodyPr wrap="none">
            <a:spAutoFit/>
            <a:scene3d>
              <a:camera prst="perspectiveContrastingRightFacing">
                <a:rot lat="1584000" lon="19024694" rev="232106"/>
              </a:camera>
              <a:lightRig rig="threePt" dir="t"/>
            </a:scene3d>
          </a:bodyPr>
          <a:lstStyle/>
          <a:p>
            <a:r>
              <a:rPr lang="en-US" sz="2400" dirty="0">
                <a:solidFill>
                  <a:schemeClr val="bg1"/>
                </a:solidFill>
              </a:rPr>
              <a:t>text</a:t>
            </a:r>
            <a:endParaRPr lang="en-GB" sz="2400" dirty="0">
              <a:solidFill>
                <a:schemeClr val="bg1"/>
              </a:solidFill>
            </a:endParaRPr>
          </a:p>
        </p:txBody>
      </p:sp>
      <p:sp>
        <p:nvSpPr>
          <p:cNvPr id="120" name="淘宝-想搞设计PPT(倒卖必究)-120"/>
          <p:cNvSpPr/>
          <p:nvPr/>
        </p:nvSpPr>
        <p:spPr bwMode="auto">
          <a:xfrm>
            <a:off x="5000667" y="1997960"/>
            <a:ext cx="417487" cy="2871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21" name="淘宝-想搞设计PPT(倒卖必究)-121"/>
          <p:cNvSpPr/>
          <p:nvPr/>
        </p:nvSpPr>
        <p:spPr bwMode="auto">
          <a:xfrm>
            <a:off x="5026604" y="2975097"/>
            <a:ext cx="416775" cy="416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22" name="淘宝-想搞设计PPT(倒卖必究)-122"/>
          <p:cNvSpPr/>
          <p:nvPr/>
        </p:nvSpPr>
        <p:spPr bwMode="auto">
          <a:xfrm>
            <a:off x="4995340" y="4141257"/>
            <a:ext cx="416775" cy="377591"/>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23" name="淘宝-想搞设计PPT(倒卖必究)-123"/>
          <p:cNvSpPr/>
          <p:nvPr/>
        </p:nvSpPr>
        <p:spPr bwMode="auto">
          <a:xfrm>
            <a:off x="5091777" y="5218231"/>
            <a:ext cx="286399" cy="4174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27" name="淘宝-想搞设计PPT(倒卖必究)-127"/>
          <p:cNvSpPr/>
          <p:nvPr/>
        </p:nvSpPr>
        <p:spPr>
          <a:xfrm>
            <a:off x="3075476" y="3653642"/>
            <a:ext cx="601067" cy="414370"/>
          </a:xfrm>
          <a:prstGeom prst="rect">
            <a:avLst/>
          </a:prstGeom>
        </p:spPr>
        <p:txBody>
          <a:bodyPr wrap="none">
            <a:spAutoFit/>
            <a:scene3d>
              <a:camera prst="perspectiveContrastingRightFacing">
                <a:rot lat="1584000" lon="19024694" rev="232106"/>
              </a:camera>
              <a:lightRig rig="threePt" dir="t"/>
            </a:scene3d>
          </a:bodyPr>
          <a:lstStyle/>
          <a:p>
            <a:r>
              <a:rPr lang="en-US" sz="2400" dirty="0">
                <a:solidFill>
                  <a:schemeClr val="bg1"/>
                </a:solidFill>
              </a:rPr>
              <a:t>text</a:t>
            </a:r>
            <a:endParaRPr lang="en-GB" sz="2400" dirty="0">
              <a:solidFill>
                <a:schemeClr val="bg1"/>
              </a:solidFill>
            </a:endParaRPr>
          </a:p>
        </p:txBody>
      </p:sp>
      <p:sp>
        <p:nvSpPr>
          <p:cNvPr id="128" name="淘宝-想搞设计PPT(倒卖必究)-128"/>
          <p:cNvSpPr/>
          <p:nvPr/>
        </p:nvSpPr>
        <p:spPr>
          <a:xfrm>
            <a:off x="3535877" y="4548526"/>
            <a:ext cx="601067" cy="414370"/>
          </a:xfrm>
          <a:prstGeom prst="rect">
            <a:avLst/>
          </a:prstGeom>
        </p:spPr>
        <p:txBody>
          <a:bodyPr wrap="none">
            <a:spAutoFit/>
            <a:scene3d>
              <a:camera prst="perspectiveContrastingRightFacing">
                <a:rot lat="1584000" lon="19024694" rev="232106"/>
              </a:camera>
              <a:lightRig rig="threePt" dir="t"/>
            </a:scene3d>
          </a:bodyPr>
          <a:lstStyle/>
          <a:p>
            <a:r>
              <a:rPr lang="en-US" sz="2400" dirty="0">
                <a:solidFill>
                  <a:schemeClr val="bg1"/>
                </a:solidFill>
              </a:rPr>
              <a:t>text</a:t>
            </a:r>
            <a:endParaRPr lang="en-GB" sz="2400" dirty="0">
              <a:solidFill>
                <a:schemeClr val="bg1"/>
              </a:solidFill>
            </a:endParaRPr>
          </a:p>
        </p:txBody>
      </p:sp>
      <p:sp>
        <p:nvSpPr>
          <p:cNvPr id="129" name="淘宝-想搞设计PPT(倒卖必究)-129"/>
          <p:cNvSpPr/>
          <p:nvPr/>
        </p:nvSpPr>
        <p:spPr>
          <a:xfrm>
            <a:off x="4049616" y="5382125"/>
            <a:ext cx="601067" cy="414370"/>
          </a:xfrm>
          <a:prstGeom prst="rect">
            <a:avLst/>
          </a:prstGeom>
        </p:spPr>
        <p:txBody>
          <a:bodyPr wrap="none">
            <a:spAutoFit/>
            <a:scene3d>
              <a:camera prst="perspectiveContrastingRightFacing">
                <a:rot lat="1584000" lon="19024694" rev="232106"/>
              </a:camera>
              <a:lightRig rig="threePt" dir="t"/>
            </a:scene3d>
          </a:bodyPr>
          <a:lstStyle/>
          <a:p>
            <a:r>
              <a:rPr lang="en-US" sz="2400" dirty="0">
                <a:solidFill>
                  <a:schemeClr val="bg1"/>
                </a:solidFill>
              </a:rPr>
              <a:t>text</a:t>
            </a:r>
            <a:endParaRPr lang="en-GB" sz="2400" dirty="0">
              <a:solidFill>
                <a:schemeClr val="bg1"/>
              </a:solidFill>
            </a:endParaRPr>
          </a:p>
        </p:txBody>
      </p:sp>
      <p:sp>
        <p:nvSpPr>
          <p:cNvPr id="130" name="淘宝-想搞设计PPT(倒卖必究)-130"/>
          <p:cNvSpPr txBox="1"/>
          <p:nvPr/>
        </p:nvSpPr>
        <p:spPr>
          <a:xfrm>
            <a:off x="6061460" y="1762631"/>
            <a:ext cx="4737169" cy="763735"/>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点击文本框即可进行编辑输入相关内容点击文本框即可进行编辑输入相关内容点击文本框即可进行编辑输入相关内容点击文本框即可进行编辑输入相关内容</a:t>
            </a:r>
          </a:p>
        </p:txBody>
      </p:sp>
      <p:sp>
        <p:nvSpPr>
          <p:cNvPr id="132" name="淘宝-想搞设计PPT(倒卖必究)-132"/>
          <p:cNvSpPr txBox="1"/>
          <p:nvPr/>
        </p:nvSpPr>
        <p:spPr>
          <a:xfrm>
            <a:off x="6061460" y="2801630"/>
            <a:ext cx="4737169" cy="763735"/>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点击文本框即可进行编辑输入相关内容点击文本框即可进行编辑输入相关内容点击文本框即可进行编辑输入相关内容点击文本框即可进行编辑输入相关内容</a:t>
            </a:r>
          </a:p>
        </p:txBody>
      </p:sp>
      <p:sp>
        <p:nvSpPr>
          <p:cNvPr id="134" name="淘宝-想搞设计PPT(倒卖必究)-134"/>
          <p:cNvSpPr txBox="1"/>
          <p:nvPr/>
        </p:nvSpPr>
        <p:spPr>
          <a:xfrm>
            <a:off x="6061460" y="4995740"/>
            <a:ext cx="4737169" cy="763735"/>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点击文本框即可进行编辑输入相关内容点击文本框即可进行编辑输入相关内容点击文本框即可进行编辑输入相关内容点击文本框即可进行编辑输入相关内容</a:t>
            </a:r>
          </a:p>
        </p:txBody>
      </p:sp>
      <p:pic>
        <p:nvPicPr>
          <p:cNvPr id="135" name="Picture 134" descr="华中科技大学.png"/>
          <p:cNvPicPr>
            <a:picLocks noChangeAspect="1"/>
          </p:cNvPicPr>
          <p:nvPr/>
        </p:nvPicPr>
        <p:blipFill>
          <a:blip r:embed="rId4"/>
          <a:stretch>
            <a:fillRect/>
          </a:stretch>
        </p:blipFill>
        <p:spPr>
          <a:xfrm>
            <a:off x="9408530" y="409142"/>
            <a:ext cx="2378329" cy="5223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淘宝-想搞设计PPT(倒卖必究)-2"/>
          <p:cNvSpPr/>
          <p:nvPr/>
        </p:nvSpPr>
        <p:spPr>
          <a:xfrm>
            <a:off x="0" y="0"/>
            <a:ext cx="12192000" cy="101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淘宝-想搞设计PPT(倒卖必究)-34"/>
          <p:cNvSpPr/>
          <p:nvPr/>
        </p:nvSpPr>
        <p:spPr>
          <a:xfrm>
            <a:off x="0" y="6763699"/>
            <a:ext cx="12192000" cy="101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淘宝-想搞设计PPT(倒卖必究)-33"/>
          <p:cNvSpPr/>
          <p:nvPr/>
        </p:nvSpPr>
        <p:spPr>
          <a:xfrm>
            <a:off x="1311552" y="299914"/>
            <a:ext cx="2125903" cy="562783"/>
          </a:xfrm>
          <a:prstGeom prst="rect">
            <a:avLst/>
          </a:prstGeom>
        </p:spPr>
        <p:txBody>
          <a:bodyPr wrap="none">
            <a:spAutoFit/>
          </a:bodyPr>
          <a:lstStyle/>
          <a:p>
            <a:pPr>
              <a:lnSpc>
                <a:spcPct val="20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03.</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课题研究的进展</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淘宝-想搞设计PPT(倒卖必究)-35"/>
          <p:cNvSpPr txBox="1"/>
          <p:nvPr/>
        </p:nvSpPr>
        <p:spPr>
          <a:xfrm>
            <a:off x="0" y="907482"/>
            <a:ext cx="5022106" cy="369332"/>
          </a:xfrm>
          <a:prstGeom prst="snip1Rect">
            <a:avLst>
              <a:gd name="adj" fmla="val 0"/>
            </a:avLst>
          </a:prstGeom>
          <a:noFill/>
          <a:ln w="28575">
            <a:noFill/>
          </a:ln>
        </p:spPr>
        <p:txBody>
          <a:bodyPr wrap="square" rtlCol="0">
            <a:spAutoFit/>
          </a:bodyPr>
          <a:lstStyle/>
          <a:p>
            <a:pPr algn="ctr"/>
            <a:r>
              <a:rPr lang="en-US" altLang="zh-CN"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The Research Progress</a:t>
            </a:r>
            <a:endParaRPr lang="zh-CN" altLang="en-US"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endParaRPr>
          </a:p>
        </p:txBody>
      </p:sp>
      <p:sp>
        <p:nvSpPr>
          <p:cNvPr id="37" name="淘宝-想搞设计PPT(倒卖必究)-37"/>
          <p:cNvSpPr/>
          <p:nvPr/>
        </p:nvSpPr>
        <p:spPr>
          <a:xfrm rot="10800000">
            <a:off x="8446361" y="4333239"/>
            <a:ext cx="591607" cy="2127900"/>
          </a:xfrm>
          <a:prstGeom prst="rect">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淘宝-想搞设计PPT(倒卖必究)-38"/>
          <p:cNvSpPr/>
          <p:nvPr/>
        </p:nvSpPr>
        <p:spPr>
          <a:xfrm rot="10800000">
            <a:off x="5318630" y="3058436"/>
            <a:ext cx="591607" cy="3402702"/>
          </a:xfrm>
          <a:prstGeom prst="rect">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淘宝-想搞设计PPT(倒卖必究)-39"/>
          <p:cNvSpPr/>
          <p:nvPr/>
        </p:nvSpPr>
        <p:spPr>
          <a:xfrm rot="16200000">
            <a:off x="929186" y="3310473"/>
            <a:ext cx="3875396" cy="591607"/>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1" fmla="*/ 0 w 10000"/>
              <a:gd name="connsiteY0-2" fmla="*/ 2000 h 10000"/>
              <a:gd name="connsiteX1-3" fmla="*/ 6671 w 10000"/>
              <a:gd name="connsiteY1-4" fmla="*/ 0 h 10000"/>
              <a:gd name="connsiteX2-5" fmla="*/ 10000 w 10000"/>
              <a:gd name="connsiteY2-6" fmla="*/ 0 h 10000"/>
              <a:gd name="connsiteX3-7" fmla="*/ 10000 w 10000"/>
              <a:gd name="connsiteY3-8" fmla="*/ 10000 h 10000"/>
              <a:gd name="connsiteX4-9" fmla="*/ 0 w 10000"/>
              <a:gd name="connsiteY4-10" fmla="*/ 10000 h 10000"/>
              <a:gd name="connsiteX5-11" fmla="*/ 0 w 10000"/>
              <a:gd name="connsiteY5-12" fmla="*/ 2000 h 10000"/>
              <a:gd name="connsiteX0-13" fmla="*/ 0 w 10000"/>
              <a:gd name="connsiteY0-14" fmla="*/ 10000 h 10000"/>
              <a:gd name="connsiteX1-15" fmla="*/ 6671 w 10000"/>
              <a:gd name="connsiteY1-16" fmla="*/ 0 h 10000"/>
              <a:gd name="connsiteX2-17" fmla="*/ 10000 w 10000"/>
              <a:gd name="connsiteY2-18" fmla="*/ 0 h 10000"/>
              <a:gd name="connsiteX3-19" fmla="*/ 10000 w 10000"/>
              <a:gd name="connsiteY3-20" fmla="*/ 10000 h 10000"/>
              <a:gd name="connsiteX4-21" fmla="*/ 0 w 10000"/>
              <a:gd name="connsiteY4-22" fmla="*/ 10000 h 10000"/>
              <a:gd name="connsiteX0-23" fmla="*/ 0 w 10000"/>
              <a:gd name="connsiteY0-24" fmla="*/ 10000 h 10000"/>
              <a:gd name="connsiteX1-25" fmla="*/ 2089 w 10000"/>
              <a:gd name="connsiteY1-26" fmla="*/ 0 h 10000"/>
              <a:gd name="connsiteX2-27" fmla="*/ 10000 w 10000"/>
              <a:gd name="connsiteY2-28" fmla="*/ 0 h 10000"/>
              <a:gd name="connsiteX3-29" fmla="*/ 10000 w 10000"/>
              <a:gd name="connsiteY3-30" fmla="*/ 10000 h 10000"/>
              <a:gd name="connsiteX4-31" fmla="*/ 0 w 10000"/>
              <a:gd name="connsiteY4-32" fmla="*/ 1000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10000"/>
                </a:moveTo>
                <a:lnTo>
                  <a:pt x="2089" y="0"/>
                </a:lnTo>
                <a:lnTo>
                  <a:pt x="10000" y="0"/>
                </a:lnTo>
                <a:lnTo>
                  <a:pt x="10000" y="10000"/>
                </a:lnTo>
                <a:lnTo>
                  <a:pt x="0" y="10000"/>
                </a:lnTo>
                <a:close/>
              </a:path>
            </a:pathLst>
          </a:cu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淘宝-想搞设计PPT(倒卖必究)-40"/>
          <p:cNvSpPr/>
          <p:nvPr/>
        </p:nvSpPr>
        <p:spPr>
          <a:xfrm>
            <a:off x="3648186" y="1668580"/>
            <a:ext cx="591607" cy="1591141"/>
          </a:xfrm>
          <a:prstGeom prst="rect">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淘宝-想搞设计PPT(倒卖必究)-41"/>
          <p:cNvSpPr/>
          <p:nvPr/>
        </p:nvSpPr>
        <p:spPr>
          <a:xfrm rot="16200000">
            <a:off x="926156" y="1919802"/>
            <a:ext cx="1389856" cy="887411"/>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1" fmla="*/ 0 w 10000"/>
              <a:gd name="connsiteY0-2" fmla="*/ 2000 h 10000"/>
              <a:gd name="connsiteX1-3" fmla="*/ 6671 w 10000"/>
              <a:gd name="connsiteY1-4" fmla="*/ 0 h 10000"/>
              <a:gd name="connsiteX2-5" fmla="*/ 10000 w 10000"/>
              <a:gd name="connsiteY2-6" fmla="*/ 0 h 10000"/>
              <a:gd name="connsiteX3-7" fmla="*/ 10000 w 10000"/>
              <a:gd name="connsiteY3-8" fmla="*/ 10000 h 10000"/>
              <a:gd name="connsiteX4-9" fmla="*/ 0 w 10000"/>
              <a:gd name="connsiteY4-10" fmla="*/ 10000 h 10000"/>
              <a:gd name="connsiteX5-11" fmla="*/ 0 w 10000"/>
              <a:gd name="connsiteY5-12" fmla="*/ 2000 h 10000"/>
              <a:gd name="connsiteX0-13" fmla="*/ 0 w 10000"/>
              <a:gd name="connsiteY0-14" fmla="*/ 10000 h 10000"/>
              <a:gd name="connsiteX1-15" fmla="*/ 6671 w 10000"/>
              <a:gd name="connsiteY1-16" fmla="*/ 0 h 10000"/>
              <a:gd name="connsiteX2-17" fmla="*/ 10000 w 10000"/>
              <a:gd name="connsiteY2-18" fmla="*/ 0 h 10000"/>
              <a:gd name="connsiteX3-19" fmla="*/ 10000 w 10000"/>
              <a:gd name="connsiteY3-20" fmla="*/ 10000 h 10000"/>
              <a:gd name="connsiteX4-21" fmla="*/ 0 w 10000"/>
              <a:gd name="connsiteY4-22" fmla="*/ 1000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10000"/>
                </a:moveTo>
                <a:lnTo>
                  <a:pt x="6671" y="0"/>
                </a:lnTo>
                <a:lnTo>
                  <a:pt x="10000" y="0"/>
                </a:lnTo>
                <a:lnTo>
                  <a:pt x="10000" y="10000"/>
                </a:lnTo>
                <a:lnTo>
                  <a:pt x="0" y="10000"/>
                </a:lnTo>
                <a:close/>
              </a:path>
            </a:pathLst>
          </a:cu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淘宝-想搞设计PPT(倒卖必究)-42"/>
          <p:cNvSpPr/>
          <p:nvPr/>
        </p:nvSpPr>
        <p:spPr>
          <a:xfrm rot="10800000" flipV="1">
            <a:off x="2064789" y="1984920"/>
            <a:ext cx="3845448" cy="1073517"/>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1" fmla="*/ 0 w 10000"/>
              <a:gd name="connsiteY0-2" fmla="*/ 2000 h 10000"/>
              <a:gd name="connsiteX1-3" fmla="*/ 6671 w 10000"/>
              <a:gd name="connsiteY1-4" fmla="*/ 0 h 10000"/>
              <a:gd name="connsiteX2-5" fmla="*/ 10000 w 10000"/>
              <a:gd name="connsiteY2-6" fmla="*/ 0 h 10000"/>
              <a:gd name="connsiteX3-7" fmla="*/ 10000 w 10000"/>
              <a:gd name="connsiteY3-8" fmla="*/ 10000 h 10000"/>
              <a:gd name="connsiteX4-9" fmla="*/ 0 w 10000"/>
              <a:gd name="connsiteY4-10" fmla="*/ 10000 h 10000"/>
              <a:gd name="connsiteX5-11" fmla="*/ 0 w 10000"/>
              <a:gd name="connsiteY5-12" fmla="*/ 2000 h 10000"/>
              <a:gd name="connsiteX0-13" fmla="*/ 0 w 10000"/>
              <a:gd name="connsiteY0-14" fmla="*/ 10000 h 10000"/>
              <a:gd name="connsiteX1-15" fmla="*/ 6671 w 10000"/>
              <a:gd name="connsiteY1-16" fmla="*/ 0 h 10000"/>
              <a:gd name="connsiteX2-17" fmla="*/ 10000 w 10000"/>
              <a:gd name="connsiteY2-18" fmla="*/ 0 h 10000"/>
              <a:gd name="connsiteX3-19" fmla="*/ 10000 w 10000"/>
              <a:gd name="connsiteY3-20" fmla="*/ 10000 h 10000"/>
              <a:gd name="connsiteX4-21" fmla="*/ 0 w 10000"/>
              <a:gd name="connsiteY4-22" fmla="*/ 10000 h 10000"/>
              <a:gd name="connsiteX0-23" fmla="*/ 0 w 10000"/>
              <a:gd name="connsiteY0-24" fmla="*/ 10000 h 10000"/>
              <a:gd name="connsiteX1-25" fmla="*/ 1940 w 10000"/>
              <a:gd name="connsiteY1-26" fmla="*/ 110 h 10000"/>
              <a:gd name="connsiteX2-27" fmla="*/ 10000 w 10000"/>
              <a:gd name="connsiteY2-28" fmla="*/ 0 h 10000"/>
              <a:gd name="connsiteX3-29" fmla="*/ 10000 w 10000"/>
              <a:gd name="connsiteY3-30" fmla="*/ 10000 h 10000"/>
              <a:gd name="connsiteX4-31" fmla="*/ 0 w 10000"/>
              <a:gd name="connsiteY4-32" fmla="*/ 10000 h 10000"/>
              <a:gd name="connsiteX0-33" fmla="*/ 0 w 10000"/>
              <a:gd name="connsiteY0-34" fmla="*/ 10037 h 10037"/>
              <a:gd name="connsiteX1-35" fmla="*/ 1948 w 10000"/>
              <a:gd name="connsiteY1-36" fmla="*/ 0 h 10037"/>
              <a:gd name="connsiteX2-37" fmla="*/ 10000 w 10000"/>
              <a:gd name="connsiteY2-38" fmla="*/ 37 h 10037"/>
              <a:gd name="connsiteX3-39" fmla="*/ 10000 w 10000"/>
              <a:gd name="connsiteY3-40" fmla="*/ 10037 h 10037"/>
              <a:gd name="connsiteX4-41" fmla="*/ 0 w 10000"/>
              <a:gd name="connsiteY4-42" fmla="*/ 10037 h 10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37">
                <a:moveTo>
                  <a:pt x="0" y="10037"/>
                </a:moveTo>
                <a:lnTo>
                  <a:pt x="1948" y="0"/>
                </a:lnTo>
                <a:lnTo>
                  <a:pt x="10000" y="37"/>
                </a:lnTo>
                <a:lnTo>
                  <a:pt x="10000" y="10037"/>
                </a:lnTo>
                <a:lnTo>
                  <a:pt x="0" y="10037"/>
                </a:lnTo>
                <a:close/>
              </a:path>
            </a:pathLst>
          </a:cu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淘宝-想搞设计PPT(倒卖必究)-43"/>
          <p:cNvSpPr/>
          <p:nvPr/>
        </p:nvSpPr>
        <p:spPr>
          <a:xfrm rot="10800000" flipV="1">
            <a:off x="3162689" y="4467430"/>
            <a:ext cx="4650272" cy="1076544"/>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1" fmla="*/ 0 w 10000"/>
              <a:gd name="connsiteY0-2" fmla="*/ 2000 h 10000"/>
              <a:gd name="connsiteX1-3" fmla="*/ 6671 w 10000"/>
              <a:gd name="connsiteY1-4" fmla="*/ 0 h 10000"/>
              <a:gd name="connsiteX2-5" fmla="*/ 10000 w 10000"/>
              <a:gd name="connsiteY2-6" fmla="*/ 0 h 10000"/>
              <a:gd name="connsiteX3-7" fmla="*/ 10000 w 10000"/>
              <a:gd name="connsiteY3-8" fmla="*/ 10000 h 10000"/>
              <a:gd name="connsiteX4-9" fmla="*/ 0 w 10000"/>
              <a:gd name="connsiteY4-10" fmla="*/ 10000 h 10000"/>
              <a:gd name="connsiteX5-11" fmla="*/ 0 w 10000"/>
              <a:gd name="connsiteY5-12" fmla="*/ 2000 h 10000"/>
              <a:gd name="connsiteX0-13" fmla="*/ 0 w 10000"/>
              <a:gd name="connsiteY0-14" fmla="*/ 10000 h 10000"/>
              <a:gd name="connsiteX1-15" fmla="*/ 6671 w 10000"/>
              <a:gd name="connsiteY1-16" fmla="*/ 0 h 10000"/>
              <a:gd name="connsiteX2-17" fmla="*/ 10000 w 10000"/>
              <a:gd name="connsiteY2-18" fmla="*/ 0 h 10000"/>
              <a:gd name="connsiteX3-19" fmla="*/ 10000 w 10000"/>
              <a:gd name="connsiteY3-20" fmla="*/ 10000 h 10000"/>
              <a:gd name="connsiteX4-21" fmla="*/ 0 w 10000"/>
              <a:gd name="connsiteY4-22" fmla="*/ 10000 h 10000"/>
              <a:gd name="connsiteX0-23" fmla="*/ 0 w 10000"/>
              <a:gd name="connsiteY0-24" fmla="*/ 10000 h 10000"/>
              <a:gd name="connsiteX1-25" fmla="*/ 1940 w 10000"/>
              <a:gd name="connsiteY1-26" fmla="*/ 110 h 10000"/>
              <a:gd name="connsiteX2-27" fmla="*/ 10000 w 10000"/>
              <a:gd name="connsiteY2-28" fmla="*/ 0 h 10000"/>
              <a:gd name="connsiteX3-29" fmla="*/ 10000 w 10000"/>
              <a:gd name="connsiteY3-30" fmla="*/ 10000 h 10000"/>
              <a:gd name="connsiteX4-31" fmla="*/ 0 w 10000"/>
              <a:gd name="connsiteY4-32" fmla="*/ 10000 h 10000"/>
              <a:gd name="connsiteX0-33" fmla="*/ 0 w 10000"/>
              <a:gd name="connsiteY0-34" fmla="*/ 10037 h 10037"/>
              <a:gd name="connsiteX1-35" fmla="*/ 1948 w 10000"/>
              <a:gd name="connsiteY1-36" fmla="*/ 0 h 10037"/>
              <a:gd name="connsiteX2-37" fmla="*/ 10000 w 10000"/>
              <a:gd name="connsiteY2-38" fmla="*/ 37 h 10037"/>
              <a:gd name="connsiteX3-39" fmla="*/ 10000 w 10000"/>
              <a:gd name="connsiteY3-40" fmla="*/ 10037 h 10037"/>
              <a:gd name="connsiteX4-41" fmla="*/ 0 w 10000"/>
              <a:gd name="connsiteY4-42" fmla="*/ 10037 h 10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37">
                <a:moveTo>
                  <a:pt x="0" y="10037"/>
                </a:moveTo>
                <a:lnTo>
                  <a:pt x="1948" y="0"/>
                </a:lnTo>
                <a:lnTo>
                  <a:pt x="10000" y="37"/>
                </a:lnTo>
                <a:lnTo>
                  <a:pt x="10000" y="10037"/>
                </a:lnTo>
                <a:lnTo>
                  <a:pt x="0" y="10037"/>
                </a:lnTo>
                <a:close/>
              </a:path>
            </a:pathLst>
          </a:cu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淘宝-想搞设计PPT(倒卖必究)-44"/>
          <p:cNvSpPr/>
          <p:nvPr/>
        </p:nvSpPr>
        <p:spPr>
          <a:xfrm flipH="1">
            <a:off x="3648186" y="3247868"/>
            <a:ext cx="5398418" cy="108537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0000"/>
              <a:gd name="connsiteY0-2" fmla="*/ 10037 h 10037"/>
              <a:gd name="connsiteX1-3" fmla="*/ 1118 w 10000"/>
              <a:gd name="connsiteY1-4" fmla="*/ 0 h 10037"/>
              <a:gd name="connsiteX2-5" fmla="*/ 10000 w 10000"/>
              <a:gd name="connsiteY2-6" fmla="*/ 37 h 10037"/>
              <a:gd name="connsiteX3-7" fmla="*/ 8000 w 10000"/>
              <a:gd name="connsiteY3-8" fmla="*/ 10037 h 10037"/>
              <a:gd name="connsiteX4-9" fmla="*/ 0 w 10000"/>
              <a:gd name="connsiteY4-10" fmla="*/ 10037 h 10037"/>
              <a:gd name="connsiteX0-11" fmla="*/ 0 w 10000"/>
              <a:gd name="connsiteY0-12" fmla="*/ 10037 h 10037"/>
              <a:gd name="connsiteX1-13" fmla="*/ 1118 w 10000"/>
              <a:gd name="connsiteY1-14" fmla="*/ 0 h 10037"/>
              <a:gd name="connsiteX2-15" fmla="*/ 10000 w 10000"/>
              <a:gd name="connsiteY2-16" fmla="*/ 37 h 10037"/>
              <a:gd name="connsiteX3-17" fmla="*/ 8797 w 10000"/>
              <a:gd name="connsiteY3-18" fmla="*/ 10037 h 10037"/>
              <a:gd name="connsiteX4-19" fmla="*/ 0 w 10000"/>
              <a:gd name="connsiteY4-20" fmla="*/ 10037 h 10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37">
                <a:moveTo>
                  <a:pt x="0" y="10037"/>
                </a:moveTo>
                <a:lnTo>
                  <a:pt x="1118" y="0"/>
                </a:lnTo>
                <a:lnTo>
                  <a:pt x="10000" y="37"/>
                </a:lnTo>
                <a:lnTo>
                  <a:pt x="8797" y="10037"/>
                </a:lnTo>
                <a:lnTo>
                  <a:pt x="0" y="10037"/>
                </a:lnTo>
                <a:close/>
              </a:path>
            </a:pathLst>
          </a:cu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淘宝-想搞设计PPT(倒卖必究)-45"/>
          <p:cNvSpPr/>
          <p:nvPr/>
        </p:nvSpPr>
        <p:spPr>
          <a:xfrm>
            <a:off x="7221353" y="5531446"/>
            <a:ext cx="591607" cy="917164"/>
          </a:xfrm>
          <a:prstGeom prst="rect">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淘宝-想搞设计PPT(倒卖必究)-46"/>
          <p:cNvSpPr txBox="1"/>
          <p:nvPr/>
        </p:nvSpPr>
        <p:spPr>
          <a:xfrm>
            <a:off x="2085582" y="2134529"/>
            <a:ext cx="726328" cy="774298"/>
          </a:xfrm>
          <a:prstGeom prst="rect">
            <a:avLst/>
          </a:prstGeom>
          <a:noFill/>
        </p:spPr>
        <p:txBody>
          <a:bodyPr wrap="none" rtlCol="0">
            <a:spAutoFit/>
          </a:bodyPr>
          <a:lstStyle/>
          <a:p>
            <a:r>
              <a:rPr lang="en-US" altLang="zh-CN" sz="2000" b="1" dirty="0">
                <a:solidFill>
                  <a:schemeClr val="bg1"/>
                </a:solidFill>
                <a:ea typeface="Arial Unicode MS" panose="020B0604020202020204" pitchFamily="34" charset="-122"/>
                <a:cs typeface="Arial Unicode MS" panose="020B0604020202020204" pitchFamily="34" charset="-122"/>
              </a:rPr>
              <a:t>STEP</a:t>
            </a:r>
          </a:p>
          <a:p>
            <a:pPr algn="ctr"/>
            <a:r>
              <a:rPr lang="en-US" altLang="zh-CN" sz="2800" b="1" dirty="0">
                <a:solidFill>
                  <a:schemeClr val="bg1"/>
                </a:solidFill>
                <a:ea typeface="Arial Unicode MS" panose="020B0604020202020204" pitchFamily="34" charset="-122"/>
                <a:cs typeface="Arial Unicode MS" panose="020B0604020202020204" pitchFamily="34" charset="-122"/>
              </a:rPr>
              <a:t>01</a:t>
            </a:r>
            <a:endParaRPr lang="zh-CN" altLang="en-US" sz="2800" b="1" dirty="0">
              <a:solidFill>
                <a:schemeClr val="bg1"/>
              </a:solidFill>
              <a:ea typeface="Arial Unicode MS" panose="020B0604020202020204" pitchFamily="34" charset="-122"/>
              <a:cs typeface="Arial Unicode MS" panose="020B0604020202020204" pitchFamily="34" charset="-122"/>
            </a:endParaRPr>
          </a:p>
        </p:txBody>
      </p:sp>
      <p:sp>
        <p:nvSpPr>
          <p:cNvPr id="47" name="淘宝-想搞设计PPT(倒卖必究)-47"/>
          <p:cNvSpPr txBox="1"/>
          <p:nvPr/>
        </p:nvSpPr>
        <p:spPr>
          <a:xfrm>
            <a:off x="4248054" y="3403405"/>
            <a:ext cx="726328" cy="774298"/>
          </a:xfrm>
          <a:prstGeom prst="rect">
            <a:avLst/>
          </a:prstGeom>
          <a:noFill/>
        </p:spPr>
        <p:txBody>
          <a:bodyPr wrap="none" rtlCol="0">
            <a:spAutoFit/>
          </a:bodyPr>
          <a:lstStyle/>
          <a:p>
            <a:r>
              <a:rPr lang="en-US" altLang="zh-CN" sz="2000" b="1">
                <a:solidFill>
                  <a:schemeClr val="bg1"/>
                </a:solidFill>
                <a:ea typeface="Arial Unicode MS" panose="020B0604020202020204" pitchFamily="34" charset="-122"/>
                <a:cs typeface="Arial Unicode MS" panose="020B0604020202020204" pitchFamily="34" charset="-122"/>
              </a:rPr>
              <a:t>STEP</a:t>
            </a:r>
          </a:p>
          <a:p>
            <a:pPr algn="ctr"/>
            <a:r>
              <a:rPr lang="en-US" altLang="zh-CN" sz="2800" b="1">
                <a:solidFill>
                  <a:schemeClr val="bg1"/>
                </a:solidFill>
                <a:ea typeface="Arial Unicode MS" panose="020B0604020202020204" pitchFamily="34" charset="-122"/>
                <a:cs typeface="Arial Unicode MS" panose="020B0604020202020204" pitchFamily="34" charset="-122"/>
              </a:rPr>
              <a:t>02</a:t>
            </a:r>
            <a:endParaRPr lang="zh-CN" altLang="en-US" sz="2800" b="1" dirty="0">
              <a:solidFill>
                <a:schemeClr val="bg1"/>
              </a:solidFill>
              <a:ea typeface="Arial Unicode MS" panose="020B0604020202020204" pitchFamily="34" charset="-122"/>
              <a:cs typeface="Arial Unicode MS" panose="020B0604020202020204" pitchFamily="34" charset="-122"/>
            </a:endParaRPr>
          </a:p>
        </p:txBody>
      </p:sp>
      <p:sp>
        <p:nvSpPr>
          <p:cNvPr id="48" name="淘宝-想搞设计PPT(倒卖必究)-48"/>
          <p:cNvSpPr txBox="1"/>
          <p:nvPr/>
        </p:nvSpPr>
        <p:spPr>
          <a:xfrm>
            <a:off x="3280104" y="4618554"/>
            <a:ext cx="726328" cy="774298"/>
          </a:xfrm>
          <a:prstGeom prst="rect">
            <a:avLst/>
          </a:prstGeom>
          <a:noFill/>
        </p:spPr>
        <p:txBody>
          <a:bodyPr wrap="none" rtlCol="0">
            <a:spAutoFit/>
          </a:bodyPr>
          <a:lstStyle/>
          <a:p>
            <a:r>
              <a:rPr lang="en-US" altLang="zh-CN" sz="2000" b="1" dirty="0">
                <a:solidFill>
                  <a:schemeClr val="bg1"/>
                </a:solidFill>
                <a:ea typeface="Arial Unicode MS" panose="020B0604020202020204" pitchFamily="34" charset="-122"/>
                <a:cs typeface="Arial Unicode MS" panose="020B0604020202020204" pitchFamily="34" charset="-122"/>
              </a:rPr>
              <a:t>STEP</a:t>
            </a:r>
          </a:p>
          <a:p>
            <a:pPr algn="ctr"/>
            <a:r>
              <a:rPr lang="en-US" altLang="zh-CN" sz="2800" b="1" dirty="0">
                <a:solidFill>
                  <a:schemeClr val="bg1"/>
                </a:solidFill>
                <a:ea typeface="Arial Unicode MS" panose="020B0604020202020204" pitchFamily="34" charset="-122"/>
                <a:cs typeface="Arial Unicode MS" panose="020B0604020202020204" pitchFamily="34" charset="-122"/>
              </a:rPr>
              <a:t>03</a:t>
            </a:r>
            <a:endParaRPr lang="zh-CN" altLang="en-US" sz="2800" b="1" dirty="0">
              <a:solidFill>
                <a:schemeClr val="bg1"/>
              </a:solidFill>
              <a:ea typeface="Arial Unicode MS" panose="020B0604020202020204" pitchFamily="34" charset="-122"/>
              <a:cs typeface="Arial Unicode MS" panose="020B0604020202020204" pitchFamily="34" charset="-122"/>
            </a:endParaRPr>
          </a:p>
        </p:txBody>
      </p:sp>
      <p:sp>
        <p:nvSpPr>
          <p:cNvPr id="54" name="淘宝-想搞设计PPT(倒卖必究)-54"/>
          <p:cNvSpPr txBox="1"/>
          <p:nvPr/>
        </p:nvSpPr>
        <p:spPr>
          <a:xfrm>
            <a:off x="4905379" y="3407214"/>
            <a:ext cx="3363116" cy="770488"/>
          </a:xfrm>
          <a:prstGeom prst="rect">
            <a:avLst/>
          </a:prstGeom>
          <a:noFill/>
        </p:spPr>
        <p:txBody>
          <a:bodyPr wrap="square" rtlCol="0">
            <a:spAutoFit/>
          </a:bodyPr>
          <a:lstStyle/>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a:t>
            </a:r>
          </a:p>
        </p:txBody>
      </p:sp>
      <p:sp>
        <p:nvSpPr>
          <p:cNvPr id="55" name="淘宝-想搞设计PPT(倒卖必究)-55"/>
          <p:cNvSpPr txBox="1"/>
          <p:nvPr/>
        </p:nvSpPr>
        <p:spPr>
          <a:xfrm>
            <a:off x="3970610" y="4636268"/>
            <a:ext cx="3156030" cy="770488"/>
          </a:xfrm>
          <a:prstGeom prst="rect">
            <a:avLst/>
          </a:prstGeom>
          <a:noFill/>
        </p:spPr>
        <p:txBody>
          <a:bodyPr wrap="square" rtlCol="0">
            <a:spAutoFit/>
          </a:bodyPr>
          <a:lstStyle/>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a:t>
            </a:r>
          </a:p>
        </p:txBody>
      </p:sp>
      <p:sp>
        <p:nvSpPr>
          <p:cNvPr id="56" name="淘宝-想搞设计PPT(倒卖必究)-56"/>
          <p:cNvSpPr txBox="1"/>
          <p:nvPr/>
        </p:nvSpPr>
        <p:spPr>
          <a:xfrm>
            <a:off x="2946786" y="2113525"/>
            <a:ext cx="2382630" cy="770488"/>
          </a:xfrm>
          <a:prstGeom prst="rect">
            <a:avLst/>
          </a:prstGeom>
          <a:noFill/>
        </p:spPr>
        <p:txBody>
          <a:bodyPr wrap="square" rtlCol="0">
            <a:spAutoFit/>
          </a:bodyPr>
          <a:lstStyle/>
          <a:p>
            <a:pPr algn="just">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61" name="淘宝-想搞设计PPT(倒卖必究)-61"/>
          <p:cNvSpPr txBox="1"/>
          <p:nvPr/>
        </p:nvSpPr>
        <p:spPr>
          <a:xfrm>
            <a:off x="6490850" y="1584856"/>
            <a:ext cx="4322291" cy="784830"/>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点击文本框即可进行编辑输入相关内容点击文本框即可进行编辑输入相关内容点击文本框即可进行编辑输入相关内容点击文本框即可进行编辑输入相关内容</a:t>
            </a:r>
          </a:p>
        </p:txBody>
      </p:sp>
      <p:sp>
        <p:nvSpPr>
          <p:cNvPr id="62" name="淘宝-想搞设计PPT(倒卖必究)-62"/>
          <p:cNvSpPr txBox="1"/>
          <p:nvPr/>
        </p:nvSpPr>
        <p:spPr>
          <a:xfrm>
            <a:off x="6569363" y="2481753"/>
            <a:ext cx="4199142" cy="553998"/>
          </a:xfrm>
          <a:prstGeom prst="rect">
            <a:avLst/>
          </a:prstGeom>
          <a:noFill/>
        </p:spPr>
        <p:txBody>
          <a:bodyPr wrap="square" lIns="0" tIns="0" rIns="0" bIns="0" rtlCol="0">
            <a:spAutoFit/>
          </a:bodyPr>
          <a:lstStyle/>
          <a:p>
            <a:pPr algn="just"/>
            <a:r>
              <a:rPr lang="en-US" sz="1200" dirty="0">
                <a:solidFill>
                  <a:schemeClr val="tx1">
                    <a:lumMod val="75000"/>
                    <a:lumOff val="25000"/>
                  </a:schemeClr>
                </a:solidFill>
                <a:latin typeface="Arial" panose="020B0604020202020204" pitchFamily="34" charset="0"/>
                <a:cs typeface="Arial" panose="020B0604020202020204" pitchFamily="34" charset="0"/>
              </a:rPr>
              <a:t>PowerPoint offers word processing, outlining, drawing, graphing, and presentation management tools all designed to be easy to use and learn.</a:t>
            </a:r>
            <a:r>
              <a:rPr lang="en-US" altLang="zh-CN" sz="1200" dirty="0">
                <a:solidFill>
                  <a:schemeClr val="tx1">
                    <a:lumMod val="75000"/>
                    <a:lumOff val="25000"/>
                  </a:schemeClr>
                </a:solidFill>
                <a:latin typeface="Arial" panose="020B0604020202020204" pitchFamily="34" charset="0"/>
                <a:cs typeface="Arial" panose="020B0604020202020204" pitchFamily="34" charset="0"/>
              </a:rPr>
              <a:t> </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63" name="Picture 62" descr="华中科技大学.png"/>
          <p:cNvPicPr>
            <a:picLocks noChangeAspect="1"/>
          </p:cNvPicPr>
          <p:nvPr/>
        </p:nvPicPr>
        <p:blipFill>
          <a:blip r:embed="rId3"/>
          <a:stretch>
            <a:fillRect/>
          </a:stretch>
        </p:blipFill>
        <p:spPr>
          <a:xfrm>
            <a:off x="9408530" y="409142"/>
            <a:ext cx="2378329" cy="52238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想搞设计PPT(倒卖必究)-4"/>
          <p:cNvSpPr/>
          <p:nvPr/>
        </p:nvSpPr>
        <p:spPr>
          <a:xfrm>
            <a:off x="0" y="0"/>
            <a:ext cx="12192000" cy="6858000"/>
          </a:xfrm>
          <a:prstGeom prst="rect">
            <a:avLst/>
          </a:prstGeom>
          <a:pattFill prst="dotGrid">
            <a:fgClr>
              <a:schemeClr val="bg1"/>
            </a:fgClr>
            <a:bgClr>
              <a:srgbClr val="F3F3F3"/>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淘宝-想搞设计PPT(倒卖必究)-6"/>
          <p:cNvSpPr/>
          <p:nvPr/>
        </p:nvSpPr>
        <p:spPr>
          <a:xfrm>
            <a:off x="0" y="678475"/>
            <a:ext cx="12192000" cy="550105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淘宝-想搞设计PPT(倒卖必究)-13"/>
          <p:cNvSpPr/>
          <p:nvPr/>
        </p:nvSpPr>
        <p:spPr>
          <a:xfrm>
            <a:off x="6601610" y="1502160"/>
            <a:ext cx="3853680" cy="385368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淘宝-想搞设计PPT(倒卖必究)-14"/>
          <p:cNvSpPr/>
          <p:nvPr/>
        </p:nvSpPr>
        <p:spPr>
          <a:xfrm>
            <a:off x="7947306" y="2266712"/>
            <a:ext cx="1162288" cy="1162288"/>
          </a:xfrm>
          <a:prstGeom prst="ellipse">
            <a:avLst/>
          </a:prstGeom>
          <a:noFill/>
          <a:ln w="38100">
            <a:solidFill>
              <a:srgbClr val="035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淘宝-想搞设计PPT(倒卖必究)-15"/>
          <p:cNvSpPr txBox="1"/>
          <p:nvPr/>
        </p:nvSpPr>
        <p:spPr>
          <a:xfrm>
            <a:off x="7947306" y="2340024"/>
            <a:ext cx="1153886" cy="1015663"/>
          </a:xfrm>
          <a:prstGeom prst="rect">
            <a:avLst/>
          </a:prstGeom>
          <a:noFill/>
        </p:spPr>
        <p:txBody>
          <a:bodyPr wrap="square" rtlCol="0">
            <a:spAutoFit/>
          </a:bodyPr>
          <a:lstStyle/>
          <a:p>
            <a:pPr algn="ctr"/>
            <a:r>
              <a:rPr lang="en-US" altLang="zh-CN" sz="6000" dirty="0">
                <a:ln w="28575">
                  <a:noFill/>
                </a:ln>
                <a:solidFill>
                  <a:srgbClr val="0359A7"/>
                </a:solidFill>
                <a:latin typeface="微软雅黑" panose="020B0503020204020204" pitchFamily="34" charset="-122"/>
                <a:ea typeface="微软雅黑" panose="020B0503020204020204" pitchFamily="34" charset="-122"/>
              </a:rPr>
              <a:t>04</a:t>
            </a:r>
            <a:endParaRPr lang="zh-CN" altLang="en-US" sz="6000" dirty="0">
              <a:ln w="28575">
                <a:noFill/>
              </a:ln>
              <a:solidFill>
                <a:srgbClr val="0055AB"/>
              </a:solidFill>
              <a:latin typeface="微软雅黑" panose="020B0503020204020204" pitchFamily="34" charset="-122"/>
              <a:ea typeface="微软雅黑" panose="020B0503020204020204" pitchFamily="34" charset="-122"/>
            </a:endParaRPr>
          </a:p>
        </p:txBody>
      </p:sp>
      <p:sp>
        <p:nvSpPr>
          <p:cNvPr id="16" name="淘宝-想搞设计PPT(倒卖必究)-16"/>
          <p:cNvSpPr txBox="1"/>
          <p:nvPr/>
        </p:nvSpPr>
        <p:spPr>
          <a:xfrm>
            <a:off x="6048486" y="3592381"/>
            <a:ext cx="4959929" cy="461665"/>
          </a:xfrm>
          <a:prstGeom prst="rect">
            <a:avLst/>
          </a:prstGeom>
          <a:noFill/>
        </p:spPr>
        <p:txBody>
          <a:bodyPr wrap="square" rtlCol="0">
            <a:spAutoFit/>
          </a:bodyPr>
          <a:lstStyle/>
          <a:p>
            <a:pPr algn="ctr"/>
            <a:r>
              <a:rPr lang="zh-CN" altLang="en-US" sz="2400" b="1" dirty="0">
                <a:solidFill>
                  <a:srgbClr val="0359A7"/>
                </a:solidFill>
                <a:latin typeface="微软雅黑" panose="020B0503020204020204" pitchFamily="34" charset="-122"/>
                <a:ea typeface="微软雅黑" panose="020B0503020204020204" pitchFamily="34" charset="-122"/>
              </a:rPr>
              <a:t>课题实践的可行性</a:t>
            </a:r>
            <a:endParaRPr lang="en-US" altLang="zh-CN" sz="2400" b="1" dirty="0">
              <a:solidFill>
                <a:srgbClr val="0055AB"/>
              </a:solidFill>
              <a:latin typeface="微软雅黑" panose="020B0503020204020204" pitchFamily="34" charset="-122"/>
              <a:ea typeface="微软雅黑" panose="020B0503020204020204" pitchFamily="34" charset="-122"/>
            </a:endParaRPr>
          </a:p>
        </p:txBody>
      </p:sp>
      <p:sp>
        <p:nvSpPr>
          <p:cNvPr id="17" name="淘宝-想搞设计PPT(倒卖必究)-17"/>
          <p:cNvSpPr txBox="1"/>
          <p:nvPr/>
        </p:nvSpPr>
        <p:spPr>
          <a:xfrm>
            <a:off x="6017397" y="4036624"/>
            <a:ext cx="5022106" cy="369332"/>
          </a:xfrm>
          <a:prstGeom prst="snip1Rect">
            <a:avLst>
              <a:gd name="adj" fmla="val 0"/>
            </a:avLst>
          </a:prstGeom>
          <a:noFill/>
          <a:ln w="28575">
            <a:noFill/>
          </a:ln>
        </p:spPr>
        <p:txBody>
          <a:bodyPr wrap="square" rtlCol="0">
            <a:spAutoFit/>
          </a:bodyPr>
          <a:lstStyle/>
          <a:p>
            <a:pPr algn="ctr"/>
            <a:r>
              <a:rPr lang="en-US" altLang="zh-CN" dirty="0">
                <a:solidFill>
                  <a:srgbClr val="0359A7"/>
                </a:solidFill>
                <a:latin typeface="Arial" panose="020B0604020202020204" pitchFamily="34" charset="0"/>
                <a:ea typeface="华文仿宋" panose="02010600040101010101" pitchFamily="2" charset="-122"/>
                <a:cs typeface="Arial" panose="020B0604020202020204" pitchFamily="34" charset="0"/>
              </a:rPr>
              <a:t>The Difficulty Of Practice </a:t>
            </a:r>
            <a:endParaRPr lang="zh-CN" altLang="en-US" dirty="0">
              <a:solidFill>
                <a:srgbClr val="0055AB"/>
              </a:solidFill>
              <a:latin typeface="Arial" panose="020B0604020202020204" pitchFamily="34" charset="0"/>
              <a:ea typeface="华文仿宋" panose="02010600040101010101" pitchFamily="2" charset="-122"/>
              <a:cs typeface="Arial" panose="020B0604020202020204" pitchFamily="34" charset="0"/>
            </a:endParaRPr>
          </a:p>
        </p:txBody>
      </p:sp>
      <p:sp>
        <p:nvSpPr>
          <p:cNvPr id="2" name="淘宝-想搞设计PPT(倒卖必究)-2"/>
          <p:cNvSpPr/>
          <p:nvPr/>
        </p:nvSpPr>
        <p:spPr>
          <a:xfrm>
            <a:off x="0" y="470648"/>
            <a:ext cx="4504765" cy="5957046"/>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淘宝-想搞设计PPT(倒卖必究)-8"/>
          <p:cNvSpPr/>
          <p:nvPr/>
        </p:nvSpPr>
        <p:spPr>
          <a:xfrm rot="5400000">
            <a:off x="1633818" y="3341595"/>
            <a:ext cx="5957046" cy="215153"/>
          </a:xfrm>
          <a:prstGeom prst="trapezoid">
            <a:avLst>
              <a:gd name="adj" fmla="val 107291"/>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Picture 17" descr="华中科技大学.png"/>
          <p:cNvPicPr>
            <a:picLocks noChangeAspect="1"/>
          </p:cNvPicPr>
          <p:nvPr/>
        </p:nvPicPr>
        <p:blipFill>
          <a:blip r:embed="rId3"/>
          <a:stretch>
            <a:fillRect/>
          </a:stretch>
        </p:blipFill>
        <p:spPr>
          <a:xfrm>
            <a:off x="156186" y="649983"/>
            <a:ext cx="1752779" cy="3849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淘宝-想搞设计PPT(倒卖必究)-2"/>
          <p:cNvSpPr/>
          <p:nvPr/>
        </p:nvSpPr>
        <p:spPr>
          <a:xfrm>
            <a:off x="0" y="0"/>
            <a:ext cx="12192000" cy="101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淘宝-想搞设计PPT(倒卖必究)-34"/>
          <p:cNvSpPr/>
          <p:nvPr/>
        </p:nvSpPr>
        <p:spPr>
          <a:xfrm>
            <a:off x="0" y="6763699"/>
            <a:ext cx="12192000" cy="101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淘宝-想搞设计PPT(倒卖必究)-26"/>
          <p:cNvSpPr txBox="1"/>
          <p:nvPr/>
        </p:nvSpPr>
        <p:spPr>
          <a:xfrm>
            <a:off x="0" y="472321"/>
            <a:ext cx="4959929" cy="369332"/>
          </a:xfrm>
          <a:prstGeom prst="rect">
            <a:avLst/>
          </a:prstGeom>
          <a:noFill/>
        </p:spPr>
        <p:txBody>
          <a:bodyPr wrap="square" rtlCol="0">
            <a:spAutoFit/>
          </a:bodyP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04.</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课题实践的可行性</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淘宝-想搞设计PPT(倒卖必究)-27"/>
          <p:cNvSpPr txBox="1"/>
          <p:nvPr/>
        </p:nvSpPr>
        <p:spPr>
          <a:xfrm>
            <a:off x="103381" y="919866"/>
            <a:ext cx="5022106" cy="369332"/>
          </a:xfrm>
          <a:prstGeom prst="snip1Rect">
            <a:avLst>
              <a:gd name="adj" fmla="val 0"/>
            </a:avLst>
          </a:prstGeom>
          <a:noFill/>
          <a:ln w="28575">
            <a:noFill/>
          </a:ln>
        </p:spPr>
        <p:txBody>
          <a:bodyPr wrap="square" rtlCol="0">
            <a:spAutoFit/>
          </a:bodyPr>
          <a:lstStyle/>
          <a:p>
            <a:pPr algn="ctr"/>
            <a:r>
              <a:rPr lang="en-US" altLang="zh-CN"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The Difficulty Of Practice </a:t>
            </a:r>
            <a:endParaRPr lang="zh-CN" altLang="en-US"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endParaRPr>
          </a:p>
        </p:txBody>
      </p:sp>
      <p:sp>
        <p:nvSpPr>
          <p:cNvPr id="29" name="淘宝-想搞设计PPT(倒卖必究)-29"/>
          <p:cNvSpPr>
            <a:spLocks noChangeArrowheads="1"/>
          </p:cNvSpPr>
          <p:nvPr/>
        </p:nvSpPr>
        <p:spPr bwMode="auto">
          <a:xfrm>
            <a:off x="7099508" y="4405228"/>
            <a:ext cx="575056" cy="593781"/>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solidFill>
            <a:srgbClr val="0359A7"/>
          </a:solidFill>
          <a:ln w="9525">
            <a:noFill/>
            <a:miter lim="800000"/>
          </a:ln>
          <a:effectLst>
            <a:outerShdw blurRad="63500" dist="23000" dir="5400000" rotWithShape="0">
              <a:srgbClr val="000000">
                <a:alpha val="34999"/>
              </a:srgbClr>
            </a:outerShdw>
          </a:effectLst>
        </p:spPr>
        <p:txBody>
          <a:bodyPr anchor="ctr"/>
          <a:lstStyle/>
          <a:p>
            <a:pPr algn="ctr">
              <a:defRPr/>
            </a:pPr>
            <a:endParaRPr lang="en-US" dirty="0">
              <a:ea typeface="+mn-ea"/>
            </a:endParaRPr>
          </a:p>
        </p:txBody>
      </p:sp>
      <p:sp>
        <p:nvSpPr>
          <p:cNvPr id="31" name="淘宝-想搞设计PPT(倒卖必究)-31"/>
          <p:cNvSpPr>
            <a:spLocks noEditPoints="1"/>
          </p:cNvSpPr>
          <p:nvPr/>
        </p:nvSpPr>
        <p:spPr bwMode="auto">
          <a:xfrm>
            <a:off x="7300307" y="4551240"/>
            <a:ext cx="173460" cy="301758"/>
          </a:xfrm>
          <a:custGeom>
            <a:avLst/>
            <a:gdLst>
              <a:gd name="T0" fmla="*/ 0 w 166"/>
              <a:gd name="T1" fmla="*/ 444500 h 280"/>
              <a:gd name="T2" fmla="*/ 263525 w 166"/>
              <a:gd name="T3" fmla="*/ 444500 h 280"/>
              <a:gd name="T4" fmla="*/ 263525 w 166"/>
              <a:gd name="T5" fmla="*/ 425450 h 280"/>
              <a:gd name="T6" fmla="*/ 263525 w 166"/>
              <a:gd name="T7" fmla="*/ 425450 h 280"/>
              <a:gd name="T8" fmla="*/ 260350 w 166"/>
              <a:gd name="T9" fmla="*/ 419100 h 280"/>
              <a:gd name="T10" fmla="*/ 254000 w 166"/>
              <a:gd name="T11" fmla="*/ 415925 h 280"/>
              <a:gd name="T12" fmla="*/ 9525 w 166"/>
              <a:gd name="T13" fmla="*/ 415925 h 280"/>
              <a:gd name="T14" fmla="*/ 9525 w 166"/>
              <a:gd name="T15" fmla="*/ 415925 h 280"/>
              <a:gd name="T16" fmla="*/ 3175 w 166"/>
              <a:gd name="T17" fmla="*/ 419100 h 280"/>
              <a:gd name="T18" fmla="*/ 0 w 166"/>
              <a:gd name="T19" fmla="*/ 425450 h 280"/>
              <a:gd name="T20" fmla="*/ 0 w 166"/>
              <a:gd name="T21" fmla="*/ 444500 h 280"/>
              <a:gd name="T22" fmla="*/ 0 w 166"/>
              <a:gd name="T23" fmla="*/ 444500 h 280"/>
              <a:gd name="T24" fmla="*/ 0 w 166"/>
              <a:gd name="T25" fmla="*/ 0 h 280"/>
              <a:gd name="T26" fmla="*/ 263525 w 166"/>
              <a:gd name="T27" fmla="*/ 0 h 280"/>
              <a:gd name="T28" fmla="*/ 263525 w 166"/>
              <a:gd name="T29" fmla="*/ 19050 h 280"/>
              <a:gd name="T30" fmla="*/ 263525 w 166"/>
              <a:gd name="T31" fmla="*/ 19050 h 280"/>
              <a:gd name="T32" fmla="*/ 260350 w 166"/>
              <a:gd name="T33" fmla="*/ 25400 h 280"/>
              <a:gd name="T34" fmla="*/ 254000 w 166"/>
              <a:gd name="T35" fmla="*/ 28575 h 280"/>
              <a:gd name="T36" fmla="*/ 9525 w 166"/>
              <a:gd name="T37" fmla="*/ 28575 h 280"/>
              <a:gd name="T38" fmla="*/ 9525 w 166"/>
              <a:gd name="T39" fmla="*/ 28575 h 280"/>
              <a:gd name="T40" fmla="*/ 3175 w 166"/>
              <a:gd name="T41" fmla="*/ 25400 h 280"/>
              <a:gd name="T42" fmla="*/ 0 w 166"/>
              <a:gd name="T43" fmla="*/ 19050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solidFill>
            <a:srgbClr val="0359A7"/>
          </a:solidFill>
          <a:ln w="9525">
            <a:noFill/>
            <a:round/>
          </a:ln>
        </p:spPr>
        <p:txBody>
          <a:bodyPr/>
          <a:lstStyle/>
          <a:p>
            <a:pPr defTabSz="914400" fontAlgn="auto">
              <a:spcBef>
                <a:spcPts val="0"/>
              </a:spcBef>
              <a:spcAft>
                <a:spcPts val="0"/>
              </a:spcAft>
              <a:defRPr/>
            </a:pPr>
            <a:endParaRPr lang="en-US" kern="0" dirty="0">
              <a:solidFill>
                <a:sysClr val="windowText" lastClr="000000"/>
              </a:solidFill>
              <a:ea typeface="MS PGothic" panose="020B0600070205080204" pitchFamily="-97" charset="-128"/>
            </a:endParaRPr>
          </a:p>
        </p:txBody>
      </p:sp>
      <p:sp>
        <p:nvSpPr>
          <p:cNvPr id="32" name="淘宝-想搞设计PPT(倒卖必究)-32"/>
          <p:cNvSpPr>
            <a:spLocks noEditPoints="1"/>
          </p:cNvSpPr>
          <p:nvPr/>
        </p:nvSpPr>
        <p:spPr bwMode="auto">
          <a:xfrm>
            <a:off x="7314448" y="4579469"/>
            <a:ext cx="145179" cy="245300"/>
          </a:xfrm>
          <a:custGeom>
            <a:avLst/>
            <a:gdLst>
              <a:gd name="T0" fmla="*/ 22225 w 138"/>
              <a:gd name="T1" fmla="*/ 79375 h 228"/>
              <a:gd name="T2" fmla="*/ 22225 w 138"/>
              <a:gd name="T3" fmla="*/ 92075 h 228"/>
              <a:gd name="T4" fmla="*/ 31750 w 138"/>
              <a:gd name="T5" fmla="*/ 111125 h 228"/>
              <a:gd name="T6" fmla="*/ 76200 w 138"/>
              <a:gd name="T7" fmla="*/ 152400 h 228"/>
              <a:gd name="T8" fmla="*/ 88900 w 138"/>
              <a:gd name="T9" fmla="*/ 165100 h 228"/>
              <a:gd name="T10" fmla="*/ 92075 w 138"/>
              <a:gd name="T11" fmla="*/ 180975 h 228"/>
              <a:gd name="T12" fmla="*/ 76200 w 138"/>
              <a:gd name="T13" fmla="*/ 209550 h 228"/>
              <a:gd name="T14" fmla="*/ 38100 w 138"/>
              <a:gd name="T15" fmla="*/ 241300 h 228"/>
              <a:gd name="T16" fmla="*/ 25400 w 138"/>
              <a:gd name="T17" fmla="*/ 257175 h 228"/>
              <a:gd name="T18" fmla="*/ 22225 w 138"/>
              <a:gd name="T19" fmla="*/ 279400 h 228"/>
              <a:gd name="T20" fmla="*/ 0 w 138"/>
              <a:gd name="T21" fmla="*/ 361950 h 228"/>
              <a:gd name="T22" fmla="*/ 0 w 138"/>
              <a:gd name="T23" fmla="*/ 273050 h 228"/>
              <a:gd name="T24" fmla="*/ 3175 w 138"/>
              <a:gd name="T25" fmla="*/ 244475 h 228"/>
              <a:gd name="T26" fmla="*/ 22225 w 138"/>
              <a:gd name="T27" fmla="*/ 225425 h 228"/>
              <a:gd name="T28" fmla="*/ 57150 w 138"/>
              <a:gd name="T29" fmla="*/ 193675 h 228"/>
              <a:gd name="T30" fmla="*/ 66675 w 138"/>
              <a:gd name="T31" fmla="*/ 180975 h 228"/>
              <a:gd name="T32" fmla="*/ 57150 w 138"/>
              <a:gd name="T33" fmla="*/ 168275 h 228"/>
              <a:gd name="T34" fmla="*/ 22225 w 138"/>
              <a:gd name="T35" fmla="*/ 136525 h 228"/>
              <a:gd name="T36" fmla="*/ 3175 w 138"/>
              <a:gd name="T37" fmla="*/ 114300 h 228"/>
              <a:gd name="T38" fmla="*/ 0 w 138"/>
              <a:gd name="T39" fmla="*/ 88900 h 228"/>
              <a:gd name="T40" fmla="*/ 22225 w 138"/>
              <a:gd name="T41" fmla="*/ 0 h 228"/>
              <a:gd name="T42" fmla="*/ 196850 w 138"/>
              <a:gd name="T43" fmla="*/ 361950 h 228"/>
              <a:gd name="T44" fmla="*/ 196850 w 138"/>
              <a:gd name="T45" fmla="*/ 279400 h 228"/>
              <a:gd name="T46" fmla="*/ 193675 w 138"/>
              <a:gd name="T47" fmla="*/ 257175 h 228"/>
              <a:gd name="T48" fmla="*/ 180975 w 138"/>
              <a:gd name="T49" fmla="*/ 241300 h 228"/>
              <a:gd name="T50" fmla="*/ 142875 w 138"/>
              <a:gd name="T51" fmla="*/ 209550 h 228"/>
              <a:gd name="T52" fmla="*/ 127000 w 138"/>
              <a:gd name="T53" fmla="*/ 180975 h 228"/>
              <a:gd name="T54" fmla="*/ 130175 w 138"/>
              <a:gd name="T55" fmla="*/ 165100 h 228"/>
              <a:gd name="T56" fmla="*/ 180975 w 138"/>
              <a:gd name="T57" fmla="*/ 120650 h 228"/>
              <a:gd name="T58" fmla="*/ 187325 w 138"/>
              <a:gd name="T59" fmla="*/ 111125 h 228"/>
              <a:gd name="T60" fmla="*/ 196850 w 138"/>
              <a:gd name="T61" fmla="*/ 92075 h 228"/>
              <a:gd name="T62" fmla="*/ 196850 w 138"/>
              <a:gd name="T63" fmla="*/ 0 h 228"/>
              <a:gd name="T64" fmla="*/ 219075 w 138"/>
              <a:gd name="T65" fmla="*/ 88900 h 228"/>
              <a:gd name="T66" fmla="*/ 219075 w 138"/>
              <a:gd name="T67" fmla="*/ 104775 h 228"/>
              <a:gd name="T68" fmla="*/ 209550 w 138"/>
              <a:gd name="T69" fmla="*/ 127000 h 228"/>
              <a:gd name="T70" fmla="*/ 161925 w 138"/>
              <a:gd name="T71" fmla="*/ 168275 h 228"/>
              <a:gd name="T72" fmla="*/ 155575 w 138"/>
              <a:gd name="T73" fmla="*/ 174625 h 228"/>
              <a:gd name="T74" fmla="*/ 155575 w 138"/>
              <a:gd name="T75" fmla="*/ 187325 h 228"/>
              <a:gd name="T76" fmla="*/ 196850 w 138"/>
              <a:gd name="T77" fmla="*/ 225425 h 228"/>
              <a:gd name="T78" fmla="*/ 209550 w 138"/>
              <a:gd name="T79" fmla="*/ 234950 h 228"/>
              <a:gd name="T80" fmla="*/ 219075 w 138"/>
              <a:gd name="T81" fmla="*/ 257175 h 228"/>
              <a:gd name="T82" fmla="*/ 219075 w 138"/>
              <a:gd name="T83" fmla="*/ 361950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solidFill>
            <a:srgbClr val="0359A7"/>
          </a:solidFill>
          <a:ln w="9525">
            <a:noFill/>
            <a:round/>
          </a:ln>
        </p:spPr>
        <p:txBody>
          <a:bodyPr/>
          <a:lstStyle/>
          <a:p>
            <a:pPr defTabSz="914400" fontAlgn="auto">
              <a:spcBef>
                <a:spcPts val="0"/>
              </a:spcBef>
              <a:spcAft>
                <a:spcPts val="0"/>
              </a:spcAft>
              <a:defRPr/>
            </a:pPr>
            <a:endParaRPr lang="en-US" kern="0" dirty="0">
              <a:solidFill>
                <a:sysClr val="windowText" lastClr="000000"/>
              </a:solidFill>
              <a:ea typeface="MS PGothic" panose="020B0600070205080204" pitchFamily="-97" charset="-128"/>
            </a:endParaRPr>
          </a:p>
        </p:txBody>
      </p:sp>
      <p:sp>
        <p:nvSpPr>
          <p:cNvPr id="36" name="淘宝-想搞设计PPT(倒卖必究)-36"/>
          <p:cNvSpPr/>
          <p:nvPr/>
        </p:nvSpPr>
        <p:spPr bwMode="auto">
          <a:xfrm>
            <a:off x="7338015" y="4653448"/>
            <a:ext cx="98043" cy="171321"/>
          </a:xfrm>
          <a:custGeom>
            <a:avLst/>
            <a:gdLst>
              <a:gd name="T0" fmla="*/ 0 w 94"/>
              <a:gd name="T1" fmla="*/ 254000 h 160"/>
              <a:gd name="T2" fmla="*/ 76200 w 94"/>
              <a:gd name="T3" fmla="*/ 254000 h 160"/>
              <a:gd name="T4" fmla="*/ 149225 w 94"/>
              <a:gd name="T5" fmla="*/ 254000 h 160"/>
              <a:gd name="T6" fmla="*/ 149225 w 94"/>
              <a:gd name="T7" fmla="*/ 212725 h 160"/>
              <a:gd name="T8" fmla="*/ 92075 w 94"/>
              <a:gd name="T9" fmla="*/ 155575 h 160"/>
              <a:gd name="T10" fmla="*/ 92075 w 94"/>
              <a:gd name="T11" fmla="*/ 155575 h 160"/>
              <a:gd name="T12" fmla="*/ 85725 w 94"/>
              <a:gd name="T13" fmla="*/ 149225 h 160"/>
              <a:gd name="T14" fmla="*/ 82550 w 94"/>
              <a:gd name="T15" fmla="*/ 142875 h 160"/>
              <a:gd name="T16" fmla="*/ 82550 w 94"/>
              <a:gd name="T17" fmla="*/ 123825 h 160"/>
              <a:gd name="T18" fmla="*/ 82550 w 94"/>
              <a:gd name="T19" fmla="*/ 69850 h 160"/>
              <a:gd name="T20" fmla="*/ 82550 w 94"/>
              <a:gd name="T21" fmla="*/ 69850 h 160"/>
              <a:gd name="T22" fmla="*/ 82550 w 94"/>
              <a:gd name="T23" fmla="*/ 60325 h 160"/>
              <a:gd name="T24" fmla="*/ 85725 w 94"/>
              <a:gd name="T25" fmla="*/ 50800 h 160"/>
              <a:gd name="T26" fmla="*/ 98425 w 94"/>
              <a:gd name="T27" fmla="*/ 34925 h 160"/>
              <a:gd name="T28" fmla="*/ 120650 w 94"/>
              <a:gd name="T29" fmla="*/ 15875 h 160"/>
              <a:gd name="T30" fmla="*/ 120650 w 94"/>
              <a:gd name="T31" fmla="*/ 15875 h 160"/>
              <a:gd name="T32" fmla="*/ 130175 w 94"/>
              <a:gd name="T33" fmla="*/ 9525 h 160"/>
              <a:gd name="T34" fmla="*/ 139700 w 94"/>
              <a:gd name="T35" fmla="*/ 0 h 160"/>
              <a:gd name="T36" fmla="*/ 76200 w 94"/>
              <a:gd name="T37" fmla="*/ 0 h 160"/>
              <a:gd name="T38" fmla="*/ 9525 w 94"/>
              <a:gd name="T39" fmla="*/ 0 h 160"/>
              <a:gd name="T40" fmla="*/ 9525 w 94"/>
              <a:gd name="T41" fmla="*/ 0 h 160"/>
              <a:gd name="T42" fmla="*/ 19050 w 94"/>
              <a:gd name="T43" fmla="*/ 9525 h 160"/>
              <a:gd name="T44" fmla="*/ 28575 w 94"/>
              <a:gd name="T45" fmla="*/ 15875 h 160"/>
              <a:gd name="T46" fmla="*/ 50800 w 94"/>
              <a:gd name="T47" fmla="*/ 34925 h 160"/>
              <a:gd name="T48" fmla="*/ 50800 w 94"/>
              <a:gd name="T49" fmla="*/ 34925 h 160"/>
              <a:gd name="T50" fmla="*/ 60325 w 94"/>
              <a:gd name="T51" fmla="*/ 50800 h 160"/>
              <a:gd name="T52" fmla="*/ 66675 w 94"/>
              <a:gd name="T53" fmla="*/ 60325 h 160"/>
              <a:gd name="T54" fmla="*/ 66675 w 94"/>
              <a:gd name="T55" fmla="*/ 69850 h 160"/>
              <a:gd name="T56" fmla="*/ 66675 w 94"/>
              <a:gd name="T57" fmla="*/ 123825 h 160"/>
              <a:gd name="T58" fmla="*/ 66675 w 94"/>
              <a:gd name="T59" fmla="*/ 123825 h 160"/>
              <a:gd name="T60" fmla="*/ 66675 w 94"/>
              <a:gd name="T61" fmla="*/ 142875 h 160"/>
              <a:gd name="T62" fmla="*/ 63500 w 94"/>
              <a:gd name="T63" fmla="*/ 149225 h 160"/>
              <a:gd name="T64" fmla="*/ 60325 w 94"/>
              <a:gd name="T65" fmla="*/ 155575 h 160"/>
              <a:gd name="T66" fmla="*/ 0 w 94"/>
              <a:gd name="T67" fmla="*/ 212725 h 160"/>
              <a:gd name="T68" fmla="*/ 0 w 94"/>
              <a:gd name="T69" fmla="*/ 254000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solidFill>
            <a:srgbClr val="0359A7"/>
          </a:solidFill>
          <a:ln w="9525">
            <a:noFill/>
            <a:round/>
          </a:ln>
        </p:spPr>
        <p:txBody>
          <a:bodyPr/>
          <a:lstStyle/>
          <a:p>
            <a:pPr defTabSz="914400" fontAlgn="auto">
              <a:spcBef>
                <a:spcPts val="0"/>
              </a:spcBef>
              <a:spcAft>
                <a:spcPts val="0"/>
              </a:spcAft>
              <a:defRPr/>
            </a:pPr>
            <a:endParaRPr lang="en-US" kern="0" dirty="0">
              <a:solidFill>
                <a:sysClr val="windowText" lastClr="000000"/>
              </a:solidFill>
              <a:ea typeface="MS PGothic" panose="020B0600070205080204" pitchFamily="-97" charset="-128"/>
            </a:endParaRPr>
          </a:p>
        </p:txBody>
      </p:sp>
      <p:sp>
        <p:nvSpPr>
          <p:cNvPr id="50" name="淘宝-想搞设计PPT(倒卖必究)-50"/>
          <p:cNvSpPr>
            <a:spLocks noChangeArrowheads="1"/>
          </p:cNvSpPr>
          <p:nvPr/>
        </p:nvSpPr>
        <p:spPr bwMode="auto">
          <a:xfrm flipV="1">
            <a:off x="7196295" y="2861994"/>
            <a:ext cx="574111" cy="592807"/>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solidFill>
            <a:srgbClr val="0359A7"/>
          </a:solidFill>
          <a:ln w="9525">
            <a:noFill/>
            <a:miter lim="800000"/>
          </a:ln>
          <a:effectLst>
            <a:outerShdw blurRad="63500" dist="23000" dir="5400000" rotWithShape="0">
              <a:srgbClr val="000000">
                <a:alpha val="34999"/>
              </a:srgbClr>
            </a:outerShdw>
          </a:effectLst>
        </p:spPr>
        <p:txBody>
          <a:bodyPr anchor="ctr"/>
          <a:lstStyle/>
          <a:p>
            <a:pPr algn="ctr">
              <a:defRPr/>
            </a:pPr>
            <a:endParaRPr lang="en-US" dirty="0">
              <a:ea typeface="+mn-ea"/>
            </a:endParaRPr>
          </a:p>
        </p:txBody>
      </p:sp>
      <p:sp>
        <p:nvSpPr>
          <p:cNvPr id="51" name="淘宝-想搞设计PPT(倒卖必究)-51"/>
          <p:cNvSpPr>
            <a:spLocks noEditPoints="1"/>
          </p:cNvSpPr>
          <p:nvPr/>
        </p:nvSpPr>
        <p:spPr bwMode="auto">
          <a:xfrm>
            <a:off x="7344301" y="3029421"/>
            <a:ext cx="278100" cy="257954"/>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rgbClr val="0359A7"/>
          </a:solidFill>
          <a:ln w="9525">
            <a:noFill/>
            <a:round/>
          </a:ln>
        </p:spPr>
        <p:txBody>
          <a:bodyPr/>
          <a:lstStyle/>
          <a:p>
            <a:pPr defTabSz="914400" fontAlgn="auto">
              <a:spcBef>
                <a:spcPts val="0"/>
              </a:spcBef>
              <a:spcAft>
                <a:spcPts val="0"/>
              </a:spcAft>
              <a:defRPr/>
            </a:pPr>
            <a:endParaRPr lang="en-US" kern="0" dirty="0">
              <a:solidFill>
                <a:sysClr val="windowText" lastClr="000000"/>
              </a:solidFill>
              <a:ea typeface="MS PGothic" panose="020B0600070205080204" pitchFamily="-97" charset="-128"/>
            </a:endParaRPr>
          </a:p>
        </p:txBody>
      </p:sp>
      <p:sp>
        <p:nvSpPr>
          <p:cNvPr id="53" name="淘宝-想搞设计PPT(倒卖必究)-53"/>
          <p:cNvSpPr>
            <a:spLocks noChangeArrowheads="1"/>
          </p:cNvSpPr>
          <p:nvPr/>
        </p:nvSpPr>
        <p:spPr bwMode="auto">
          <a:xfrm flipV="1">
            <a:off x="7687937" y="5137178"/>
            <a:ext cx="575056" cy="594755"/>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solidFill>
            <a:srgbClr val="0359A7"/>
          </a:solidFill>
          <a:ln w="9525">
            <a:noFill/>
            <a:miter lim="800000"/>
          </a:ln>
          <a:effectLst>
            <a:outerShdw blurRad="63500" dist="23000" dir="5400000" rotWithShape="0">
              <a:srgbClr val="000000">
                <a:alpha val="34999"/>
              </a:srgbClr>
            </a:outerShdw>
          </a:effectLst>
        </p:spPr>
        <p:txBody>
          <a:bodyPr anchor="ctr"/>
          <a:lstStyle/>
          <a:p>
            <a:pPr algn="ctr">
              <a:defRPr/>
            </a:pPr>
            <a:endParaRPr lang="en-US" dirty="0">
              <a:ea typeface="+mn-ea"/>
            </a:endParaRPr>
          </a:p>
        </p:txBody>
      </p:sp>
      <p:sp>
        <p:nvSpPr>
          <p:cNvPr id="57" name="淘宝-想搞设计PPT(倒卖必究)-57"/>
          <p:cNvSpPr>
            <a:spLocks noEditPoints="1"/>
          </p:cNvSpPr>
          <p:nvPr/>
        </p:nvSpPr>
        <p:spPr bwMode="auto">
          <a:xfrm>
            <a:off x="7834058" y="5317260"/>
            <a:ext cx="282814" cy="234592"/>
          </a:xfrm>
          <a:custGeom>
            <a:avLst/>
            <a:gdLst>
              <a:gd name="T0" fmla="*/ 1176335871 w 72"/>
              <a:gd name="T1" fmla="*/ 232073966 h 58"/>
              <a:gd name="T2" fmla="*/ 2147483647 w 72"/>
              <a:gd name="T3" fmla="*/ 232073966 h 58"/>
              <a:gd name="T4" fmla="*/ 2147483647 w 72"/>
              <a:gd name="T5" fmla="*/ 510570880 h 58"/>
              <a:gd name="T6" fmla="*/ 2147483647 w 72"/>
              <a:gd name="T7" fmla="*/ 510570880 h 58"/>
              <a:gd name="T8" fmla="*/ 2147483647 w 72"/>
              <a:gd name="T9" fmla="*/ 185664591 h 58"/>
              <a:gd name="T10" fmla="*/ 2147483647 w 72"/>
              <a:gd name="T11" fmla="*/ 0 h 58"/>
              <a:gd name="T12" fmla="*/ 1129279435 w 72"/>
              <a:gd name="T13" fmla="*/ 0 h 58"/>
              <a:gd name="T14" fmla="*/ 941067411 w 72"/>
              <a:gd name="T15" fmla="*/ 185664591 h 58"/>
              <a:gd name="T16" fmla="*/ 941067411 w 72"/>
              <a:gd name="T17" fmla="*/ 510570880 h 58"/>
              <a:gd name="T18" fmla="*/ 1176335871 w 72"/>
              <a:gd name="T19" fmla="*/ 510570880 h 58"/>
              <a:gd name="T20" fmla="*/ 1176335871 w 72"/>
              <a:gd name="T21" fmla="*/ 232073966 h 58"/>
              <a:gd name="T22" fmla="*/ 0 w 72"/>
              <a:gd name="T23" fmla="*/ 881893143 h 58"/>
              <a:gd name="T24" fmla="*/ 0 w 72"/>
              <a:gd name="T25" fmla="*/ 2147483647 h 58"/>
              <a:gd name="T26" fmla="*/ 235268568 w 72"/>
              <a:gd name="T27" fmla="*/ 2147483647 h 58"/>
              <a:gd name="T28" fmla="*/ 470530276 w 72"/>
              <a:gd name="T29" fmla="*/ 2147483647 h 58"/>
              <a:gd name="T30" fmla="*/ 470530276 w 72"/>
              <a:gd name="T31" fmla="*/ 649812471 h 58"/>
              <a:gd name="T32" fmla="*/ 235268568 w 72"/>
              <a:gd name="T33" fmla="*/ 649812471 h 58"/>
              <a:gd name="T34" fmla="*/ 0 w 72"/>
              <a:gd name="T35" fmla="*/ 881893143 h 58"/>
              <a:gd name="T36" fmla="*/ 658749160 w 72"/>
              <a:gd name="T37" fmla="*/ 2147483647 h 58"/>
              <a:gd name="T38" fmla="*/ 2147483647 w 72"/>
              <a:gd name="T39" fmla="*/ 2147483647 h 58"/>
              <a:gd name="T40" fmla="*/ 2147483647 w 72"/>
              <a:gd name="T41" fmla="*/ 649812471 h 58"/>
              <a:gd name="T42" fmla="*/ 658749160 w 72"/>
              <a:gd name="T43" fmla="*/ 649812471 h 58"/>
              <a:gd name="T44" fmla="*/ 658749160 w 72"/>
              <a:gd name="T45" fmla="*/ 2147483647 h 58"/>
              <a:gd name="T46" fmla="*/ 2147483647 w 72"/>
              <a:gd name="T47" fmla="*/ 649812471 h 58"/>
              <a:gd name="T48" fmla="*/ 2147483647 w 72"/>
              <a:gd name="T49" fmla="*/ 649812471 h 58"/>
              <a:gd name="T50" fmla="*/ 2147483647 w 72"/>
              <a:gd name="T51" fmla="*/ 2147483647 h 58"/>
              <a:gd name="T52" fmla="*/ 2147483647 w 72"/>
              <a:gd name="T53" fmla="*/ 2147483647 h 58"/>
              <a:gd name="T54" fmla="*/ 2147483647 w 72"/>
              <a:gd name="T55" fmla="*/ 2147483647 h 58"/>
              <a:gd name="T56" fmla="*/ 2147483647 w 72"/>
              <a:gd name="T57" fmla="*/ 881893143 h 58"/>
              <a:gd name="T58" fmla="*/ 2147483647 w 72"/>
              <a:gd name="T59" fmla="*/ 64981247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rgbClr val="0359A7"/>
          </a:solidFill>
          <a:ln w="9525">
            <a:noFill/>
            <a:round/>
          </a:ln>
        </p:spPr>
        <p:txBody>
          <a:bodyPr/>
          <a:lstStyle/>
          <a:p>
            <a:pPr defTabSz="914400" fontAlgn="auto">
              <a:spcBef>
                <a:spcPts val="0"/>
              </a:spcBef>
              <a:spcAft>
                <a:spcPts val="0"/>
              </a:spcAft>
              <a:defRPr/>
            </a:pPr>
            <a:endParaRPr lang="en-US" kern="0" dirty="0">
              <a:solidFill>
                <a:sysClr val="windowText" lastClr="000000"/>
              </a:solidFill>
              <a:ea typeface="MS PGothic" panose="020B0600070205080204" pitchFamily="-97" charset="-128"/>
            </a:endParaRPr>
          </a:p>
        </p:txBody>
      </p:sp>
      <p:sp>
        <p:nvSpPr>
          <p:cNvPr id="59" name="淘宝-想搞设计PPT(倒卖必究)-59"/>
          <p:cNvSpPr>
            <a:spLocks noChangeArrowheads="1"/>
          </p:cNvSpPr>
          <p:nvPr/>
        </p:nvSpPr>
        <p:spPr bwMode="auto">
          <a:xfrm flipV="1">
            <a:off x="7866249" y="3626082"/>
            <a:ext cx="574112" cy="592807"/>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solidFill>
            <a:srgbClr val="0359A7"/>
          </a:solidFill>
          <a:ln w="9525">
            <a:noFill/>
            <a:miter lim="800000"/>
          </a:ln>
          <a:effectLst>
            <a:outerShdw blurRad="63500" dist="23000" dir="5400000" rotWithShape="0">
              <a:srgbClr val="000000">
                <a:alpha val="34999"/>
              </a:srgbClr>
            </a:outerShdw>
          </a:effectLst>
        </p:spPr>
        <p:txBody>
          <a:bodyPr anchor="ctr"/>
          <a:lstStyle/>
          <a:p>
            <a:pPr algn="ctr">
              <a:defRPr/>
            </a:pPr>
            <a:endParaRPr lang="en-US" dirty="0">
              <a:ea typeface="+mn-ea"/>
            </a:endParaRPr>
          </a:p>
        </p:txBody>
      </p:sp>
      <p:sp>
        <p:nvSpPr>
          <p:cNvPr id="60" name="淘宝-想搞设计PPT(倒卖必究)-60"/>
          <p:cNvSpPr>
            <a:spLocks noEditPoints="1"/>
          </p:cNvSpPr>
          <p:nvPr/>
        </p:nvSpPr>
        <p:spPr bwMode="auto">
          <a:xfrm>
            <a:off x="8034052" y="3778908"/>
            <a:ext cx="238506" cy="287156"/>
          </a:xfrm>
          <a:custGeom>
            <a:avLst/>
            <a:gdLst>
              <a:gd name="T0" fmla="*/ 2147483647 w 63"/>
              <a:gd name="T1" fmla="*/ 0 h 73"/>
              <a:gd name="T2" fmla="*/ 1122599098 w 63"/>
              <a:gd name="T3" fmla="*/ 0 h 73"/>
              <a:gd name="T4" fmla="*/ 561299549 w 63"/>
              <a:gd name="T5" fmla="*/ 560595689 h 73"/>
              <a:gd name="T6" fmla="*/ 561299549 w 63"/>
              <a:gd name="T7" fmla="*/ 1009069293 h 73"/>
              <a:gd name="T8" fmla="*/ 785819275 w 63"/>
              <a:gd name="T9" fmla="*/ 953011760 h 73"/>
              <a:gd name="T10" fmla="*/ 1852288207 w 63"/>
              <a:gd name="T11" fmla="*/ 2074203372 h 73"/>
              <a:gd name="T12" fmla="*/ 1627768481 w 63"/>
              <a:gd name="T13" fmla="*/ 2147483647 h 73"/>
              <a:gd name="T14" fmla="*/ 1627768481 w 63"/>
              <a:gd name="T15" fmla="*/ 2147483647 h 73"/>
              <a:gd name="T16" fmla="*/ 2147483647 w 63"/>
              <a:gd name="T17" fmla="*/ 2147483647 h 73"/>
              <a:gd name="T18" fmla="*/ 2147483647 w 63"/>
              <a:gd name="T19" fmla="*/ 2147483647 h 73"/>
              <a:gd name="T20" fmla="*/ 2147483647 w 63"/>
              <a:gd name="T21" fmla="*/ 1121191379 h 73"/>
              <a:gd name="T22" fmla="*/ 2147483647 w 63"/>
              <a:gd name="T23" fmla="*/ 0 h 73"/>
              <a:gd name="T24" fmla="*/ 2147483647 w 63"/>
              <a:gd name="T25" fmla="*/ 1345428064 h 73"/>
              <a:gd name="T26" fmla="*/ 2147483647 w 63"/>
              <a:gd name="T27" fmla="*/ 728775075 h 73"/>
              <a:gd name="T28" fmla="*/ 2147483647 w 63"/>
              <a:gd name="T29" fmla="*/ 56057314 h 73"/>
              <a:gd name="T30" fmla="*/ 2147483647 w 63"/>
              <a:gd name="T31" fmla="*/ 280294101 h 73"/>
              <a:gd name="T32" fmla="*/ 2147483647 w 63"/>
              <a:gd name="T33" fmla="*/ 560595689 h 73"/>
              <a:gd name="T34" fmla="*/ 2147483647 w 63"/>
              <a:gd name="T35" fmla="*/ 1121191379 h 73"/>
              <a:gd name="T36" fmla="*/ 2147483647 w 63"/>
              <a:gd name="T37" fmla="*/ 1121191379 h 73"/>
              <a:gd name="T38" fmla="*/ 2147483647 w 63"/>
              <a:gd name="T39" fmla="*/ 1345428064 h 73"/>
              <a:gd name="T40" fmla="*/ 2147483647 w 63"/>
              <a:gd name="T41" fmla="*/ 1345428064 h 73"/>
              <a:gd name="T42" fmla="*/ 224519784 w 63"/>
              <a:gd name="T43" fmla="*/ 2147483647 h 73"/>
              <a:gd name="T44" fmla="*/ 224519784 w 63"/>
              <a:gd name="T45" fmla="*/ 2147483647 h 73"/>
              <a:gd name="T46" fmla="*/ 785819275 w 63"/>
              <a:gd name="T47" fmla="*/ 2147483647 h 73"/>
              <a:gd name="T48" fmla="*/ 785819275 w 63"/>
              <a:gd name="T49" fmla="*/ 2147483647 h 73"/>
              <a:gd name="T50" fmla="*/ 1347118824 w 63"/>
              <a:gd name="T51" fmla="*/ 2147483647 h 73"/>
              <a:gd name="T52" fmla="*/ 1347118824 w 63"/>
              <a:gd name="T53" fmla="*/ 2147483647 h 73"/>
              <a:gd name="T54" fmla="*/ 785819275 w 63"/>
              <a:gd name="T55" fmla="*/ 2147483647 h 73"/>
              <a:gd name="T56" fmla="*/ 224519784 w 63"/>
              <a:gd name="T57" fmla="*/ 2147483647 h 73"/>
              <a:gd name="T58" fmla="*/ 785819275 w 63"/>
              <a:gd name="T59" fmla="*/ 1289370764 h 73"/>
              <a:gd name="T60" fmla="*/ 0 w 63"/>
              <a:gd name="T61" fmla="*/ 2074203372 h 73"/>
              <a:gd name="T62" fmla="*/ 785819275 w 63"/>
              <a:gd name="T63" fmla="*/ 2147483647 h 73"/>
              <a:gd name="T64" fmla="*/ 1515508618 w 63"/>
              <a:gd name="T65" fmla="*/ 2074203372 h 73"/>
              <a:gd name="T66" fmla="*/ 785819275 w 63"/>
              <a:gd name="T67" fmla="*/ 1289370764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
              <a:gd name="T103" fmla="*/ 0 h 73"/>
              <a:gd name="T104" fmla="*/ 63 w 63"/>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 h="73">
                <a:moveTo>
                  <a:pt x="43" y="0"/>
                </a:moveTo>
                <a:cubicBezTo>
                  <a:pt x="20" y="0"/>
                  <a:pt x="20" y="0"/>
                  <a:pt x="20" y="0"/>
                </a:cubicBezTo>
                <a:cubicBezTo>
                  <a:pt x="15" y="0"/>
                  <a:pt x="10" y="4"/>
                  <a:pt x="10" y="10"/>
                </a:cubicBezTo>
                <a:cubicBezTo>
                  <a:pt x="10" y="18"/>
                  <a:pt x="10" y="18"/>
                  <a:pt x="10" y="18"/>
                </a:cubicBezTo>
                <a:cubicBezTo>
                  <a:pt x="11" y="18"/>
                  <a:pt x="13" y="17"/>
                  <a:pt x="14" y="17"/>
                </a:cubicBezTo>
                <a:cubicBezTo>
                  <a:pt x="24" y="17"/>
                  <a:pt x="33" y="26"/>
                  <a:pt x="33" y="37"/>
                </a:cubicBezTo>
                <a:cubicBezTo>
                  <a:pt x="33" y="41"/>
                  <a:pt x="32" y="45"/>
                  <a:pt x="29" y="48"/>
                </a:cubicBezTo>
                <a:cubicBezTo>
                  <a:pt x="29" y="64"/>
                  <a:pt x="29" y="64"/>
                  <a:pt x="29" y="64"/>
                </a:cubicBezTo>
                <a:cubicBezTo>
                  <a:pt x="53" y="64"/>
                  <a:pt x="53" y="64"/>
                  <a:pt x="53" y="64"/>
                </a:cubicBezTo>
                <a:cubicBezTo>
                  <a:pt x="58" y="64"/>
                  <a:pt x="63" y="59"/>
                  <a:pt x="63" y="54"/>
                </a:cubicBezTo>
                <a:cubicBezTo>
                  <a:pt x="63" y="20"/>
                  <a:pt x="63" y="20"/>
                  <a:pt x="63" y="20"/>
                </a:cubicBezTo>
                <a:lnTo>
                  <a:pt x="43" y="0"/>
                </a:lnTo>
                <a:close/>
                <a:moveTo>
                  <a:pt x="50" y="24"/>
                </a:moveTo>
                <a:cubicBezTo>
                  <a:pt x="44" y="24"/>
                  <a:pt x="39" y="19"/>
                  <a:pt x="39" y="13"/>
                </a:cubicBezTo>
                <a:cubicBezTo>
                  <a:pt x="39" y="1"/>
                  <a:pt x="39" y="1"/>
                  <a:pt x="39" y="1"/>
                </a:cubicBezTo>
                <a:cubicBezTo>
                  <a:pt x="43" y="5"/>
                  <a:pt x="43" y="5"/>
                  <a:pt x="43" y="5"/>
                </a:cubicBezTo>
                <a:cubicBezTo>
                  <a:pt x="43" y="10"/>
                  <a:pt x="43" y="10"/>
                  <a:pt x="43" y="10"/>
                </a:cubicBezTo>
                <a:cubicBezTo>
                  <a:pt x="43" y="16"/>
                  <a:pt x="47" y="20"/>
                  <a:pt x="53" y="20"/>
                </a:cubicBezTo>
                <a:cubicBezTo>
                  <a:pt x="58" y="20"/>
                  <a:pt x="58" y="20"/>
                  <a:pt x="58" y="20"/>
                </a:cubicBezTo>
                <a:cubicBezTo>
                  <a:pt x="62" y="24"/>
                  <a:pt x="62" y="24"/>
                  <a:pt x="62" y="24"/>
                </a:cubicBezTo>
                <a:lnTo>
                  <a:pt x="50" y="24"/>
                </a:lnTo>
                <a:close/>
                <a:moveTo>
                  <a:pt x="4" y="52"/>
                </a:moveTo>
                <a:cubicBezTo>
                  <a:pt x="4" y="73"/>
                  <a:pt x="4" y="73"/>
                  <a:pt x="4" y="73"/>
                </a:cubicBezTo>
                <a:cubicBezTo>
                  <a:pt x="14" y="64"/>
                  <a:pt x="14" y="64"/>
                  <a:pt x="14" y="64"/>
                </a:cubicBezTo>
                <a:cubicBezTo>
                  <a:pt x="14" y="64"/>
                  <a:pt x="14" y="64"/>
                  <a:pt x="14" y="64"/>
                </a:cubicBezTo>
                <a:cubicBezTo>
                  <a:pt x="24" y="73"/>
                  <a:pt x="24" y="73"/>
                  <a:pt x="24" y="73"/>
                </a:cubicBezTo>
                <a:cubicBezTo>
                  <a:pt x="24" y="52"/>
                  <a:pt x="24" y="52"/>
                  <a:pt x="24" y="52"/>
                </a:cubicBezTo>
                <a:cubicBezTo>
                  <a:pt x="21" y="54"/>
                  <a:pt x="17" y="55"/>
                  <a:pt x="14" y="55"/>
                </a:cubicBezTo>
                <a:cubicBezTo>
                  <a:pt x="10" y="55"/>
                  <a:pt x="7" y="54"/>
                  <a:pt x="4" y="52"/>
                </a:cubicBezTo>
                <a:close/>
                <a:moveTo>
                  <a:pt x="14" y="23"/>
                </a:moveTo>
                <a:cubicBezTo>
                  <a:pt x="6" y="23"/>
                  <a:pt x="0" y="29"/>
                  <a:pt x="0" y="37"/>
                </a:cubicBezTo>
                <a:cubicBezTo>
                  <a:pt x="0" y="44"/>
                  <a:pt x="6" y="50"/>
                  <a:pt x="14" y="50"/>
                </a:cubicBezTo>
                <a:cubicBezTo>
                  <a:pt x="21" y="50"/>
                  <a:pt x="27" y="44"/>
                  <a:pt x="27" y="37"/>
                </a:cubicBezTo>
                <a:cubicBezTo>
                  <a:pt x="27" y="29"/>
                  <a:pt x="21" y="23"/>
                  <a:pt x="14" y="23"/>
                </a:cubicBezTo>
                <a:close/>
              </a:path>
            </a:pathLst>
          </a:custGeom>
          <a:solidFill>
            <a:srgbClr val="0359A7"/>
          </a:solidFill>
          <a:ln w="9525">
            <a:noFill/>
            <a:round/>
          </a:ln>
        </p:spPr>
        <p:txBody>
          <a:bodyPr/>
          <a:lstStyle/>
          <a:p>
            <a:pPr defTabSz="914400" fontAlgn="auto">
              <a:spcBef>
                <a:spcPts val="0"/>
              </a:spcBef>
              <a:spcAft>
                <a:spcPts val="0"/>
              </a:spcAft>
              <a:defRPr/>
            </a:pPr>
            <a:endParaRPr lang="en-US" kern="0" dirty="0">
              <a:solidFill>
                <a:sysClr val="windowText" lastClr="000000"/>
              </a:solidFill>
              <a:ea typeface="MS PGothic" panose="020B0600070205080204" pitchFamily="-97" charset="-128"/>
            </a:endParaRPr>
          </a:p>
        </p:txBody>
      </p:sp>
      <p:cxnSp>
        <p:nvCxnSpPr>
          <p:cNvPr id="64" name="淘宝-想搞设计PPT(倒卖必究)-64"/>
          <p:cNvCxnSpPr/>
          <p:nvPr/>
        </p:nvCxnSpPr>
        <p:spPr>
          <a:xfrm rot="5400000">
            <a:off x="7774538" y="3178483"/>
            <a:ext cx="494817" cy="2114"/>
          </a:xfrm>
          <a:prstGeom prst="line">
            <a:avLst/>
          </a:prstGeom>
          <a:ln w="28575">
            <a:solidFill>
              <a:srgbClr val="0359A7"/>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7" name="淘宝-想搞设计PPT(倒卖必究)-67"/>
          <p:cNvCxnSpPr/>
          <p:nvPr/>
        </p:nvCxnSpPr>
        <p:spPr>
          <a:xfrm rot="5400000">
            <a:off x="7664153" y="4733188"/>
            <a:ext cx="494817" cy="2114"/>
          </a:xfrm>
          <a:prstGeom prst="line">
            <a:avLst/>
          </a:prstGeom>
          <a:ln w="28575">
            <a:solidFill>
              <a:srgbClr val="0359A7"/>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淘宝-想搞设计PPT(倒卖必究)-70"/>
          <p:cNvCxnSpPr/>
          <p:nvPr/>
        </p:nvCxnSpPr>
        <p:spPr>
          <a:xfrm rot="5400000">
            <a:off x="8254808" y="5483467"/>
            <a:ext cx="494817" cy="2114"/>
          </a:xfrm>
          <a:prstGeom prst="line">
            <a:avLst/>
          </a:prstGeom>
          <a:ln w="28575">
            <a:solidFill>
              <a:srgbClr val="0359A7"/>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3" name="淘宝-想搞设计PPT(倒卖必究)-73"/>
          <p:cNvCxnSpPr/>
          <p:nvPr/>
        </p:nvCxnSpPr>
        <p:spPr>
          <a:xfrm rot="5400000">
            <a:off x="8446493" y="3941480"/>
            <a:ext cx="494817" cy="2114"/>
          </a:xfrm>
          <a:prstGeom prst="line">
            <a:avLst/>
          </a:prstGeom>
          <a:ln w="28575">
            <a:solidFill>
              <a:srgbClr val="0359A7"/>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6" name="淘宝-想搞设计PPT(倒卖必究)-76"/>
          <p:cNvSpPr/>
          <p:nvPr/>
        </p:nvSpPr>
        <p:spPr>
          <a:xfrm flipV="1">
            <a:off x="3518122" y="2799805"/>
            <a:ext cx="3198015" cy="756395"/>
          </a:xfrm>
          <a:prstGeom prst="homePlate">
            <a:avLst/>
          </a:prstGeom>
          <a:solidFill>
            <a:srgbClr val="0359A7"/>
          </a:solidFill>
          <a:ln>
            <a:noFill/>
          </a:ln>
          <a:effectLst>
            <a:outerShdw blurRad="165100" dist="50800" dir="108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淘宝-想搞设计PPT(倒卖必究)-77"/>
          <p:cNvSpPr/>
          <p:nvPr/>
        </p:nvSpPr>
        <p:spPr>
          <a:xfrm rot="5400000" flipV="1">
            <a:off x="1126845" y="1139264"/>
            <a:ext cx="1897314" cy="2967652"/>
          </a:xfrm>
          <a:custGeom>
            <a:avLst/>
            <a:gdLst>
              <a:gd name="connsiteX0" fmla="*/ 643466 w 1083733"/>
              <a:gd name="connsiteY0" fmla="*/ 1329267 h 1329267"/>
              <a:gd name="connsiteX1" fmla="*/ 1083733 w 1083733"/>
              <a:gd name="connsiteY1" fmla="*/ 1329267 h 1329267"/>
              <a:gd name="connsiteX2" fmla="*/ 795866 w 1083733"/>
              <a:gd name="connsiteY2" fmla="*/ 0 h 1329267"/>
              <a:gd name="connsiteX3" fmla="*/ 0 w 1083733"/>
              <a:gd name="connsiteY3" fmla="*/ 0 h 1329267"/>
              <a:gd name="connsiteX4" fmla="*/ 643466 w 1083733"/>
              <a:gd name="connsiteY4" fmla="*/ 1329267 h 1329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733" h="1329267">
                <a:moveTo>
                  <a:pt x="643466" y="1329267"/>
                </a:moveTo>
                <a:lnTo>
                  <a:pt x="1083733" y="1329267"/>
                </a:lnTo>
                <a:lnTo>
                  <a:pt x="795866" y="0"/>
                </a:lnTo>
                <a:lnTo>
                  <a:pt x="0" y="0"/>
                </a:lnTo>
                <a:lnTo>
                  <a:pt x="643466" y="1329267"/>
                </a:lnTo>
                <a:close/>
              </a:path>
            </a:pathLst>
          </a:custGeom>
          <a:solidFill>
            <a:srgbClr val="02396B"/>
          </a:solidFill>
          <a:ln>
            <a:noFill/>
          </a:ln>
          <a:effectLst>
            <a:outerShdw blurRad="165100" dist="50800" dir="108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淘宝-想搞设计PPT(倒卖必究)-78"/>
          <p:cNvSpPr txBox="1"/>
          <p:nvPr/>
        </p:nvSpPr>
        <p:spPr>
          <a:xfrm>
            <a:off x="5455895" y="2957467"/>
            <a:ext cx="1054269" cy="433361"/>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rPr>
              <a:t>Part 1</a:t>
            </a:r>
            <a:endParaRPr lang="zh-CN" altLang="en-US" sz="2400" b="1" dirty="0">
              <a:solidFill>
                <a:schemeClr val="bg1"/>
              </a:solidFill>
              <a:effectLst>
                <a:outerShdw blurRad="38100" dist="38100" dir="2700000" algn="tl">
                  <a:srgbClr val="000000">
                    <a:alpha val="43137"/>
                  </a:srgbClr>
                </a:outerShdw>
              </a:effectLst>
            </a:endParaRPr>
          </a:p>
        </p:txBody>
      </p:sp>
      <p:sp>
        <p:nvSpPr>
          <p:cNvPr id="80" name="淘宝-想搞设计PPT(倒卖必究)-80"/>
          <p:cNvSpPr/>
          <p:nvPr/>
        </p:nvSpPr>
        <p:spPr>
          <a:xfrm flipV="1">
            <a:off x="3518121" y="3541376"/>
            <a:ext cx="4060600" cy="756395"/>
          </a:xfrm>
          <a:prstGeom prst="homePlate">
            <a:avLst/>
          </a:prstGeom>
          <a:solidFill>
            <a:srgbClr val="0359A7"/>
          </a:solidFill>
          <a:ln>
            <a:noFill/>
          </a:ln>
          <a:effectLst>
            <a:outerShdw blurRad="165100" dist="50800" dir="108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淘宝-想搞设计PPT(倒卖必究)-81"/>
          <p:cNvSpPr/>
          <p:nvPr/>
        </p:nvSpPr>
        <p:spPr>
          <a:xfrm rot="5400000" flipV="1">
            <a:off x="1418997" y="2201131"/>
            <a:ext cx="1274757" cy="2948749"/>
          </a:xfrm>
          <a:custGeom>
            <a:avLst/>
            <a:gdLst>
              <a:gd name="connsiteX0" fmla="*/ 0 w 728133"/>
              <a:gd name="connsiteY0" fmla="*/ 0 h 1320800"/>
              <a:gd name="connsiteX1" fmla="*/ 626533 w 728133"/>
              <a:gd name="connsiteY1" fmla="*/ 0 h 1320800"/>
              <a:gd name="connsiteX2" fmla="*/ 728133 w 728133"/>
              <a:gd name="connsiteY2" fmla="*/ 1320800 h 1320800"/>
              <a:gd name="connsiteX3" fmla="*/ 287866 w 728133"/>
              <a:gd name="connsiteY3" fmla="*/ 1320800 h 1320800"/>
              <a:gd name="connsiteX4" fmla="*/ 0 w 728133"/>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33" h="1320800">
                <a:moveTo>
                  <a:pt x="0" y="0"/>
                </a:moveTo>
                <a:lnTo>
                  <a:pt x="626533" y="0"/>
                </a:lnTo>
                <a:lnTo>
                  <a:pt x="728133" y="1320800"/>
                </a:lnTo>
                <a:lnTo>
                  <a:pt x="287866" y="1320800"/>
                </a:lnTo>
                <a:lnTo>
                  <a:pt x="0" y="0"/>
                </a:lnTo>
                <a:close/>
              </a:path>
            </a:pathLst>
          </a:custGeom>
          <a:solidFill>
            <a:srgbClr val="02396B"/>
          </a:solidFill>
          <a:ln>
            <a:noFill/>
          </a:ln>
          <a:effectLst>
            <a:outerShdw blurRad="165100" dist="50800" dir="108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淘宝-想搞设计PPT(倒卖必究)-82"/>
          <p:cNvSpPr txBox="1"/>
          <p:nvPr/>
        </p:nvSpPr>
        <p:spPr>
          <a:xfrm>
            <a:off x="6289902" y="3692036"/>
            <a:ext cx="1054269" cy="433361"/>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rPr>
              <a:t>Part 2</a:t>
            </a:r>
            <a:endParaRPr lang="zh-CN" altLang="en-US" sz="2400" b="1" dirty="0">
              <a:solidFill>
                <a:schemeClr val="bg1"/>
              </a:solidFill>
              <a:effectLst>
                <a:outerShdw blurRad="38100" dist="38100" dir="2700000" algn="tl">
                  <a:srgbClr val="000000">
                    <a:alpha val="43137"/>
                  </a:srgbClr>
                </a:outerShdw>
              </a:effectLst>
            </a:endParaRPr>
          </a:p>
        </p:txBody>
      </p:sp>
      <p:sp>
        <p:nvSpPr>
          <p:cNvPr id="84" name="淘宝-想搞设计PPT(倒卖必究)-84"/>
          <p:cNvSpPr/>
          <p:nvPr/>
        </p:nvSpPr>
        <p:spPr>
          <a:xfrm flipV="1">
            <a:off x="3518126" y="4297772"/>
            <a:ext cx="3126959" cy="756395"/>
          </a:xfrm>
          <a:prstGeom prst="homePlate">
            <a:avLst/>
          </a:prstGeom>
          <a:solidFill>
            <a:srgbClr val="0359A7"/>
          </a:solidFill>
          <a:ln>
            <a:noFill/>
          </a:ln>
          <a:effectLst>
            <a:outerShdw blurRad="165100" dist="50800" dir="108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淘宝-想搞设计PPT(倒卖必究)-85"/>
          <p:cNvSpPr/>
          <p:nvPr/>
        </p:nvSpPr>
        <p:spPr>
          <a:xfrm rot="5400000" flipV="1">
            <a:off x="1524798" y="3190493"/>
            <a:ext cx="1082062" cy="2967652"/>
          </a:xfrm>
          <a:custGeom>
            <a:avLst/>
            <a:gdLst>
              <a:gd name="connsiteX0" fmla="*/ 0 w 618067"/>
              <a:gd name="connsiteY0" fmla="*/ 0 h 1329267"/>
              <a:gd name="connsiteX1" fmla="*/ 618067 w 618067"/>
              <a:gd name="connsiteY1" fmla="*/ 0 h 1329267"/>
              <a:gd name="connsiteX2" fmla="*/ 533400 w 618067"/>
              <a:gd name="connsiteY2" fmla="*/ 1329267 h 1329267"/>
              <a:gd name="connsiteX3" fmla="*/ 93134 w 618067"/>
              <a:gd name="connsiteY3" fmla="*/ 1320800 h 1329267"/>
              <a:gd name="connsiteX4" fmla="*/ 0 w 618067"/>
              <a:gd name="connsiteY4" fmla="*/ 0 h 1329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067" h="1329267">
                <a:moveTo>
                  <a:pt x="0" y="0"/>
                </a:moveTo>
                <a:lnTo>
                  <a:pt x="618067" y="0"/>
                </a:lnTo>
                <a:lnTo>
                  <a:pt x="533400" y="1329267"/>
                </a:lnTo>
                <a:lnTo>
                  <a:pt x="93134" y="1320800"/>
                </a:lnTo>
                <a:lnTo>
                  <a:pt x="0" y="0"/>
                </a:lnTo>
                <a:close/>
              </a:path>
            </a:pathLst>
          </a:custGeom>
          <a:solidFill>
            <a:srgbClr val="02396B"/>
          </a:solidFill>
          <a:ln>
            <a:noFill/>
          </a:ln>
          <a:effectLst>
            <a:outerShdw blurRad="165100" dist="50800" dir="108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淘宝-想搞设计PPT(倒卖必究)-86"/>
          <p:cNvSpPr txBox="1"/>
          <p:nvPr/>
        </p:nvSpPr>
        <p:spPr>
          <a:xfrm>
            <a:off x="5389025" y="4457629"/>
            <a:ext cx="1054269" cy="433361"/>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rPr>
              <a:t>Part 3</a:t>
            </a:r>
            <a:endParaRPr lang="zh-CN" altLang="en-US" sz="2400" b="1" dirty="0">
              <a:solidFill>
                <a:schemeClr val="bg1"/>
              </a:solidFill>
              <a:effectLst>
                <a:outerShdw blurRad="38100" dist="38100" dir="2700000" algn="tl">
                  <a:srgbClr val="000000">
                    <a:alpha val="43137"/>
                  </a:srgbClr>
                </a:outerShdw>
              </a:effectLst>
            </a:endParaRPr>
          </a:p>
        </p:txBody>
      </p:sp>
      <p:sp>
        <p:nvSpPr>
          <p:cNvPr id="88" name="淘宝-想搞设计PPT(倒卖必究)-88"/>
          <p:cNvSpPr/>
          <p:nvPr/>
        </p:nvSpPr>
        <p:spPr>
          <a:xfrm flipV="1">
            <a:off x="3546702" y="5039269"/>
            <a:ext cx="3609237" cy="756395"/>
          </a:xfrm>
          <a:prstGeom prst="homePlate">
            <a:avLst/>
          </a:prstGeom>
          <a:solidFill>
            <a:srgbClr val="0359A7"/>
          </a:solidFill>
          <a:ln>
            <a:noFill/>
          </a:ln>
          <a:effectLst>
            <a:outerShdw blurRad="165100" dist="50800" dir="108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淘宝-想搞设计PPT(倒卖必究)-89"/>
          <p:cNvSpPr/>
          <p:nvPr/>
        </p:nvSpPr>
        <p:spPr>
          <a:xfrm rot="5400000" flipV="1">
            <a:off x="1353372" y="4224673"/>
            <a:ext cx="1387978" cy="3040444"/>
          </a:xfrm>
          <a:custGeom>
            <a:avLst/>
            <a:gdLst>
              <a:gd name="connsiteX0" fmla="*/ 87549 w 792804"/>
              <a:gd name="connsiteY0" fmla="*/ 29183 h 1361872"/>
              <a:gd name="connsiteX1" fmla="*/ 0 w 792804"/>
              <a:gd name="connsiteY1" fmla="*/ 1361872 h 1361872"/>
              <a:gd name="connsiteX2" fmla="*/ 423153 w 792804"/>
              <a:gd name="connsiteY2" fmla="*/ 1361872 h 1361872"/>
              <a:gd name="connsiteX3" fmla="*/ 792804 w 792804"/>
              <a:gd name="connsiteY3" fmla="*/ 0 h 1361872"/>
              <a:gd name="connsiteX4" fmla="*/ 87549 w 792804"/>
              <a:gd name="connsiteY4" fmla="*/ 29183 h 136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804" h="1361872">
                <a:moveTo>
                  <a:pt x="87549" y="29183"/>
                </a:moveTo>
                <a:lnTo>
                  <a:pt x="0" y="1361872"/>
                </a:lnTo>
                <a:lnTo>
                  <a:pt x="423153" y="1361872"/>
                </a:lnTo>
                <a:lnTo>
                  <a:pt x="792804" y="0"/>
                </a:lnTo>
                <a:lnTo>
                  <a:pt x="87549" y="29183"/>
                </a:lnTo>
                <a:close/>
              </a:path>
            </a:pathLst>
          </a:custGeom>
          <a:solidFill>
            <a:srgbClr val="02396B"/>
          </a:solidFill>
          <a:ln>
            <a:noFill/>
          </a:ln>
          <a:effectLst>
            <a:outerShdw blurRad="165100" dist="50800" dir="10800000" algn="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淘宝-想搞设计PPT(倒卖必究)-90"/>
          <p:cNvSpPr txBox="1"/>
          <p:nvPr/>
        </p:nvSpPr>
        <p:spPr>
          <a:xfrm>
            <a:off x="5908360" y="5206007"/>
            <a:ext cx="1054269" cy="433361"/>
          </a:xfrm>
          <a:prstGeom prst="rect">
            <a:avLst/>
          </a:prstGeom>
          <a:noFill/>
        </p:spPr>
        <p:txBody>
          <a:bodyPr wrap="square" rtlCol="0">
            <a:spAutoFit/>
          </a:bodyPr>
          <a:lstStyle/>
          <a:p>
            <a:r>
              <a:rPr lang="en-US" altLang="zh-CN" sz="2400" b="1" dirty="0">
                <a:solidFill>
                  <a:schemeClr val="bg1"/>
                </a:solidFill>
                <a:effectLst>
                  <a:outerShdw blurRad="38100" dist="38100" dir="2700000" algn="tl">
                    <a:srgbClr val="000000">
                      <a:alpha val="43137"/>
                    </a:srgbClr>
                  </a:outerShdw>
                </a:effectLst>
              </a:rPr>
              <a:t>Part 4</a:t>
            </a:r>
            <a:endParaRPr lang="zh-CN" altLang="en-US" sz="2400" b="1" dirty="0">
              <a:solidFill>
                <a:schemeClr val="bg1"/>
              </a:solidFill>
              <a:effectLst>
                <a:outerShdw blurRad="38100" dist="38100" dir="2700000" algn="tl">
                  <a:srgbClr val="000000">
                    <a:alpha val="43137"/>
                  </a:srgbClr>
                </a:outerShdw>
              </a:effectLst>
            </a:endParaRPr>
          </a:p>
        </p:txBody>
      </p:sp>
      <p:sp>
        <p:nvSpPr>
          <p:cNvPr id="91" name="淘宝-想搞设计PPT(倒卖必究)-91"/>
          <p:cNvSpPr txBox="1"/>
          <p:nvPr/>
        </p:nvSpPr>
        <p:spPr>
          <a:xfrm>
            <a:off x="8116872" y="2924769"/>
            <a:ext cx="3527305" cy="520034"/>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92" name="淘宝-想搞设计PPT(倒卖必究)-92"/>
          <p:cNvSpPr txBox="1"/>
          <p:nvPr/>
        </p:nvSpPr>
        <p:spPr>
          <a:xfrm>
            <a:off x="8019538" y="4437062"/>
            <a:ext cx="3527305" cy="302070"/>
          </a:xfrm>
          <a:prstGeom prst="rect">
            <a:avLst/>
          </a:prstGeom>
          <a:noFill/>
        </p:spPr>
        <p:txBody>
          <a:bodyPr wrap="square" rtlCol="0">
            <a:spAutoFit/>
          </a:bodyPr>
          <a:lstStyle/>
          <a:p>
            <a:pPr algn="just">
              <a:lnSpc>
                <a:spcPct val="125000"/>
              </a:lnSpc>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3" name="淘宝-想搞设计PPT(倒卖必究)-93"/>
          <p:cNvSpPr txBox="1"/>
          <p:nvPr/>
        </p:nvSpPr>
        <p:spPr>
          <a:xfrm>
            <a:off x="8790936" y="3660483"/>
            <a:ext cx="2853241" cy="520034"/>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94" name="淘宝-想搞设计PPT(倒卖必究)-94"/>
          <p:cNvSpPr txBox="1"/>
          <p:nvPr/>
        </p:nvSpPr>
        <p:spPr>
          <a:xfrm>
            <a:off x="8584749" y="5172776"/>
            <a:ext cx="2853241" cy="520034"/>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pic>
        <p:nvPicPr>
          <p:cNvPr id="95" name="Picture 94" descr="华中科技大学.png"/>
          <p:cNvPicPr>
            <a:picLocks noChangeAspect="1"/>
          </p:cNvPicPr>
          <p:nvPr/>
        </p:nvPicPr>
        <p:blipFill>
          <a:blip r:embed="rId3"/>
          <a:stretch>
            <a:fillRect/>
          </a:stretch>
        </p:blipFill>
        <p:spPr>
          <a:xfrm>
            <a:off x="9408530" y="409142"/>
            <a:ext cx="2378329" cy="52238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想搞设计PPT(倒卖必究)-4"/>
          <p:cNvSpPr/>
          <p:nvPr/>
        </p:nvSpPr>
        <p:spPr>
          <a:xfrm>
            <a:off x="0" y="0"/>
            <a:ext cx="12192000" cy="6858000"/>
          </a:xfrm>
          <a:prstGeom prst="rect">
            <a:avLst/>
          </a:prstGeom>
          <a:pattFill prst="dotGrid">
            <a:fgClr>
              <a:schemeClr val="bg1"/>
            </a:fgClr>
            <a:bgClr>
              <a:srgbClr val="F3F3F3"/>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淘宝-想搞设计PPT(倒卖必究)-6"/>
          <p:cNvSpPr/>
          <p:nvPr/>
        </p:nvSpPr>
        <p:spPr>
          <a:xfrm>
            <a:off x="0" y="678475"/>
            <a:ext cx="12192000" cy="550105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淘宝-想搞设计PPT(倒卖必究)-18"/>
          <p:cNvSpPr/>
          <p:nvPr/>
        </p:nvSpPr>
        <p:spPr>
          <a:xfrm>
            <a:off x="6601610" y="1502160"/>
            <a:ext cx="3853680" cy="385368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淘宝-想搞设计PPT(倒卖必究)-19"/>
          <p:cNvSpPr/>
          <p:nvPr/>
        </p:nvSpPr>
        <p:spPr>
          <a:xfrm>
            <a:off x="7947306" y="2266712"/>
            <a:ext cx="1162288" cy="1162288"/>
          </a:xfrm>
          <a:prstGeom prst="ellipse">
            <a:avLst/>
          </a:prstGeom>
          <a:noFill/>
          <a:ln w="38100">
            <a:solidFill>
              <a:srgbClr val="035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淘宝-想搞设计PPT(倒卖必究)-20"/>
          <p:cNvSpPr txBox="1"/>
          <p:nvPr/>
        </p:nvSpPr>
        <p:spPr>
          <a:xfrm>
            <a:off x="7947306" y="2340024"/>
            <a:ext cx="1153886" cy="1015663"/>
          </a:xfrm>
          <a:prstGeom prst="rect">
            <a:avLst/>
          </a:prstGeom>
          <a:noFill/>
        </p:spPr>
        <p:txBody>
          <a:bodyPr wrap="square" rtlCol="0">
            <a:spAutoFit/>
          </a:bodyPr>
          <a:lstStyle/>
          <a:p>
            <a:pPr algn="ctr"/>
            <a:r>
              <a:rPr lang="en-US" altLang="zh-CN" sz="6000" dirty="0">
                <a:ln w="28575">
                  <a:noFill/>
                </a:ln>
                <a:solidFill>
                  <a:srgbClr val="0359A7"/>
                </a:solidFill>
                <a:latin typeface="微软雅黑" panose="020B0503020204020204" pitchFamily="34" charset="-122"/>
                <a:ea typeface="微软雅黑" panose="020B0503020204020204" pitchFamily="34" charset="-122"/>
              </a:rPr>
              <a:t>05</a:t>
            </a:r>
            <a:endParaRPr lang="zh-CN" altLang="en-US" sz="6000" dirty="0">
              <a:ln w="28575">
                <a:noFill/>
              </a:ln>
              <a:solidFill>
                <a:srgbClr val="0055AB"/>
              </a:solidFill>
              <a:latin typeface="微软雅黑" panose="020B0503020204020204" pitchFamily="34" charset="-122"/>
              <a:ea typeface="微软雅黑" panose="020B0503020204020204" pitchFamily="34" charset="-122"/>
            </a:endParaRPr>
          </a:p>
        </p:txBody>
      </p:sp>
      <p:sp>
        <p:nvSpPr>
          <p:cNvPr id="21" name="淘宝-想搞设计PPT(倒卖必究)-21"/>
          <p:cNvSpPr txBox="1"/>
          <p:nvPr/>
        </p:nvSpPr>
        <p:spPr>
          <a:xfrm>
            <a:off x="6048486" y="3574959"/>
            <a:ext cx="4959929" cy="461665"/>
          </a:xfrm>
          <a:prstGeom prst="rect">
            <a:avLst/>
          </a:prstGeom>
          <a:noFill/>
        </p:spPr>
        <p:txBody>
          <a:bodyPr wrap="square" rtlCol="0">
            <a:spAutoFit/>
          </a:bodyPr>
          <a:lstStyle/>
          <a:p>
            <a:pPr algn="ctr"/>
            <a:r>
              <a:rPr lang="zh-CN" altLang="en-US" sz="2400" b="1" dirty="0">
                <a:solidFill>
                  <a:srgbClr val="0359A7"/>
                </a:solidFill>
                <a:latin typeface="微软雅黑" panose="020B0503020204020204" pitchFamily="34" charset="-122"/>
                <a:ea typeface="微软雅黑" panose="020B0503020204020204" pitchFamily="34" charset="-122"/>
              </a:rPr>
              <a:t>课题研究的结论</a:t>
            </a:r>
            <a:endParaRPr lang="en-US" altLang="zh-CN" sz="2400" b="1" dirty="0">
              <a:solidFill>
                <a:srgbClr val="0055AB"/>
              </a:solidFill>
              <a:latin typeface="微软雅黑" panose="020B0503020204020204" pitchFamily="34" charset="-122"/>
              <a:ea typeface="微软雅黑" panose="020B0503020204020204" pitchFamily="34" charset="-122"/>
            </a:endParaRPr>
          </a:p>
        </p:txBody>
      </p:sp>
      <p:sp>
        <p:nvSpPr>
          <p:cNvPr id="22" name="淘宝-想搞设计PPT(倒卖必究)-22"/>
          <p:cNvSpPr txBox="1"/>
          <p:nvPr/>
        </p:nvSpPr>
        <p:spPr>
          <a:xfrm>
            <a:off x="6017397" y="4036624"/>
            <a:ext cx="5022106" cy="369332"/>
          </a:xfrm>
          <a:prstGeom prst="snip1Rect">
            <a:avLst>
              <a:gd name="adj" fmla="val 0"/>
            </a:avLst>
          </a:prstGeom>
          <a:noFill/>
          <a:ln w="28575">
            <a:noFill/>
          </a:ln>
        </p:spPr>
        <p:txBody>
          <a:bodyPr wrap="square" rtlCol="0">
            <a:spAutoFit/>
          </a:bodyPr>
          <a:lstStyle/>
          <a:p>
            <a:pPr algn="ctr"/>
            <a:r>
              <a:rPr lang="en-US" altLang="zh-CN" dirty="0">
                <a:solidFill>
                  <a:srgbClr val="0359A7"/>
                </a:solidFill>
                <a:latin typeface="Arial" panose="020B0604020202020204" pitchFamily="34" charset="0"/>
                <a:ea typeface="华文仿宋" panose="02010600040101010101" pitchFamily="2" charset="-122"/>
                <a:cs typeface="Arial" panose="020B0604020202020204" pitchFamily="34" charset="0"/>
              </a:rPr>
              <a:t>The Conclusion Of Study</a:t>
            </a:r>
            <a:endParaRPr lang="zh-CN" altLang="en-US" dirty="0">
              <a:solidFill>
                <a:srgbClr val="0055AB"/>
              </a:solidFill>
              <a:latin typeface="Arial" panose="020B0604020202020204" pitchFamily="34" charset="0"/>
              <a:ea typeface="华文仿宋" panose="02010600040101010101" pitchFamily="2" charset="-122"/>
              <a:cs typeface="Arial" panose="020B0604020202020204" pitchFamily="34" charset="0"/>
            </a:endParaRPr>
          </a:p>
        </p:txBody>
      </p:sp>
      <p:sp>
        <p:nvSpPr>
          <p:cNvPr id="2" name="淘宝-想搞设计PPT(倒卖必究)-2"/>
          <p:cNvSpPr/>
          <p:nvPr/>
        </p:nvSpPr>
        <p:spPr>
          <a:xfrm>
            <a:off x="0" y="470648"/>
            <a:ext cx="4504765" cy="5957046"/>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淘宝-想搞设计PPT(倒卖必究)-8"/>
          <p:cNvSpPr/>
          <p:nvPr/>
        </p:nvSpPr>
        <p:spPr>
          <a:xfrm rot="5400000">
            <a:off x="1633818" y="3341595"/>
            <a:ext cx="5957046" cy="215153"/>
          </a:xfrm>
          <a:prstGeom prst="trapezoid">
            <a:avLst>
              <a:gd name="adj" fmla="val 107291"/>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2" descr="华中科技大学.png"/>
          <p:cNvPicPr>
            <a:picLocks noChangeAspect="1"/>
          </p:cNvPicPr>
          <p:nvPr/>
        </p:nvPicPr>
        <p:blipFill>
          <a:blip r:embed="rId3"/>
          <a:stretch>
            <a:fillRect/>
          </a:stretch>
        </p:blipFill>
        <p:spPr>
          <a:xfrm>
            <a:off x="156186" y="649983"/>
            <a:ext cx="1752779" cy="38498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淘宝-想搞设计PPT(倒卖必究)-2"/>
          <p:cNvSpPr/>
          <p:nvPr/>
        </p:nvSpPr>
        <p:spPr>
          <a:xfrm>
            <a:off x="0" y="0"/>
            <a:ext cx="12192000" cy="101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淘宝-想搞设计PPT(倒卖必究)-34"/>
          <p:cNvSpPr/>
          <p:nvPr/>
        </p:nvSpPr>
        <p:spPr>
          <a:xfrm>
            <a:off x="0" y="6763699"/>
            <a:ext cx="12192000" cy="101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想搞设计PPT(倒卖必究)-12"/>
          <p:cNvSpPr/>
          <p:nvPr/>
        </p:nvSpPr>
        <p:spPr>
          <a:xfrm>
            <a:off x="1238993" y="298880"/>
            <a:ext cx="2125903" cy="562783"/>
          </a:xfrm>
          <a:prstGeom prst="rect">
            <a:avLst/>
          </a:prstGeom>
        </p:spPr>
        <p:txBody>
          <a:bodyPr wrap="none">
            <a:spAutoFit/>
          </a:bodyPr>
          <a:lstStyle/>
          <a:p>
            <a:pPr>
              <a:lnSpc>
                <a:spcPct val="20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05.</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课题研究的结论</a:t>
            </a:r>
          </a:p>
        </p:txBody>
      </p:sp>
      <p:sp>
        <p:nvSpPr>
          <p:cNvPr id="13" name="淘宝-想搞设计PPT(倒卖必究)-13"/>
          <p:cNvSpPr txBox="1"/>
          <p:nvPr/>
        </p:nvSpPr>
        <p:spPr>
          <a:xfrm>
            <a:off x="0" y="892966"/>
            <a:ext cx="5022106" cy="369332"/>
          </a:xfrm>
          <a:prstGeom prst="snip1Rect">
            <a:avLst>
              <a:gd name="adj" fmla="val 0"/>
            </a:avLst>
          </a:prstGeom>
          <a:noFill/>
          <a:ln w="28575">
            <a:noFill/>
          </a:ln>
        </p:spPr>
        <p:txBody>
          <a:bodyPr wrap="square" rtlCol="0">
            <a:spAutoFit/>
          </a:bodyPr>
          <a:lstStyle/>
          <a:p>
            <a:pPr algn="ctr"/>
            <a:r>
              <a:rPr lang="en-US" altLang="zh-CN"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The Conclusion Of Study</a:t>
            </a:r>
            <a:endParaRPr lang="zh-CN" altLang="en-US"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endParaRPr>
          </a:p>
        </p:txBody>
      </p:sp>
      <p:sp>
        <p:nvSpPr>
          <p:cNvPr id="15" name="淘宝-想搞设计PPT(倒卖必究)-15"/>
          <p:cNvSpPr/>
          <p:nvPr/>
        </p:nvSpPr>
        <p:spPr>
          <a:xfrm rot="10444833">
            <a:off x="7622620" y="4144975"/>
            <a:ext cx="351467" cy="398699"/>
          </a:xfrm>
          <a:custGeom>
            <a:avLst/>
            <a:gdLst>
              <a:gd name="connsiteX0" fmla="*/ 0 w 294640"/>
              <a:gd name="connsiteY0" fmla="*/ 0 h 203200"/>
              <a:gd name="connsiteX1" fmla="*/ 294640 w 294640"/>
              <a:gd name="connsiteY1" fmla="*/ 203200 h 203200"/>
              <a:gd name="connsiteX0-1" fmla="*/ 0 w 304365"/>
              <a:gd name="connsiteY0-2" fmla="*/ 208497 h 411697"/>
              <a:gd name="connsiteX1-3" fmla="*/ 294640 w 304365"/>
              <a:gd name="connsiteY1-4" fmla="*/ 411697 h 411697"/>
              <a:gd name="connsiteX0-5" fmla="*/ 0 w 304365"/>
              <a:gd name="connsiteY0-6" fmla="*/ 208497 h 411697"/>
              <a:gd name="connsiteX1-7" fmla="*/ 294640 w 304365"/>
              <a:gd name="connsiteY1-8" fmla="*/ 411697 h 411697"/>
              <a:gd name="connsiteX0-9" fmla="*/ 0 w 296269"/>
              <a:gd name="connsiteY0-10" fmla="*/ 139927 h 343127"/>
              <a:gd name="connsiteX1-11" fmla="*/ 294640 w 296269"/>
              <a:gd name="connsiteY1-12" fmla="*/ 343127 h 343127"/>
              <a:gd name="connsiteX0-13" fmla="*/ 0 w 280895"/>
              <a:gd name="connsiteY0-14" fmla="*/ 55720 h 243299"/>
              <a:gd name="connsiteX1-15" fmla="*/ 280866 w 280895"/>
              <a:gd name="connsiteY1-16" fmla="*/ 243299 h 243299"/>
              <a:gd name="connsiteX0-17" fmla="*/ 0 w 282920"/>
              <a:gd name="connsiteY0-18" fmla="*/ 53225 h 240804"/>
              <a:gd name="connsiteX1-19" fmla="*/ 280866 w 282920"/>
              <a:gd name="connsiteY1-20" fmla="*/ 240804 h 240804"/>
              <a:gd name="connsiteX0-21" fmla="*/ 0 w 268986"/>
              <a:gd name="connsiteY0-22" fmla="*/ 51775 h 242968"/>
              <a:gd name="connsiteX1-23" fmla="*/ 266615 w 268986"/>
              <a:gd name="connsiteY1-24" fmla="*/ 242968 h 242968"/>
              <a:gd name="connsiteX0-25" fmla="*/ 0 w 265261"/>
              <a:gd name="connsiteY0-26" fmla="*/ 58578 h 233382"/>
              <a:gd name="connsiteX1-27" fmla="*/ 262788 w 265261"/>
              <a:gd name="connsiteY1-28" fmla="*/ 233382 h 233382"/>
              <a:gd name="connsiteX0-29" fmla="*/ 0 w 264743"/>
              <a:gd name="connsiteY0-30" fmla="*/ 52776 h 227580"/>
              <a:gd name="connsiteX1-31" fmla="*/ 262788 w 264743"/>
              <a:gd name="connsiteY1-32" fmla="*/ 227580 h 227580"/>
              <a:gd name="connsiteX0-33" fmla="*/ 0 w 263982"/>
              <a:gd name="connsiteY0-34" fmla="*/ 66081 h 240885"/>
              <a:gd name="connsiteX1-35" fmla="*/ 262788 w 263982"/>
              <a:gd name="connsiteY1-36" fmla="*/ 240885 h 240885"/>
              <a:gd name="connsiteX0-37" fmla="*/ 0 w 264010"/>
              <a:gd name="connsiteY0-38" fmla="*/ 69373 h 244177"/>
              <a:gd name="connsiteX1-39" fmla="*/ 262788 w 264010"/>
              <a:gd name="connsiteY1-40" fmla="*/ 244177 h 244177"/>
            </a:gdLst>
            <a:ahLst/>
            <a:cxnLst>
              <a:cxn ang="0">
                <a:pos x="connsiteX0-1" y="connsiteY0-2"/>
              </a:cxn>
              <a:cxn ang="0">
                <a:pos x="connsiteX1-3" y="connsiteY1-4"/>
              </a:cxn>
            </a:cxnLst>
            <a:rect l="l" t="t" r="r" b="b"/>
            <a:pathLst>
              <a:path w="264010" h="244177">
                <a:moveTo>
                  <a:pt x="0" y="69373"/>
                </a:moveTo>
                <a:cubicBezTo>
                  <a:pt x="166260" y="-21179"/>
                  <a:pt x="276979" y="-73794"/>
                  <a:pt x="262788" y="244177"/>
                </a:cubicBezTo>
              </a:path>
            </a:pathLst>
          </a:custGeom>
          <a:solidFill>
            <a:srgbClr val="B3C8DC"/>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6" name="淘宝-想搞设计PPT(倒卖必究)-16"/>
          <p:cNvSpPr/>
          <p:nvPr/>
        </p:nvSpPr>
        <p:spPr>
          <a:xfrm rot="10800000">
            <a:off x="7651524" y="4197000"/>
            <a:ext cx="377589" cy="289829"/>
          </a:xfrm>
          <a:custGeom>
            <a:avLst/>
            <a:gdLst>
              <a:gd name="connsiteX0" fmla="*/ 0 w 294640"/>
              <a:gd name="connsiteY0" fmla="*/ 0 h 203200"/>
              <a:gd name="connsiteX1" fmla="*/ 294640 w 294640"/>
              <a:gd name="connsiteY1" fmla="*/ 203200 h 203200"/>
              <a:gd name="connsiteX0-1" fmla="*/ 0 w 304365"/>
              <a:gd name="connsiteY0-2" fmla="*/ 208497 h 411697"/>
              <a:gd name="connsiteX1-3" fmla="*/ 294640 w 304365"/>
              <a:gd name="connsiteY1-4" fmla="*/ 411697 h 411697"/>
              <a:gd name="connsiteX0-5" fmla="*/ 0 w 304365"/>
              <a:gd name="connsiteY0-6" fmla="*/ 208497 h 411697"/>
              <a:gd name="connsiteX1-7" fmla="*/ 294640 w 304365"/>
              <a:gd name="connsiteY1-8" fmla="*/ 411697 h 411697"/>
              <a:gd name="connsiteX0-9" fmla="*/ 0 w 296269"/>
              <a:gd name="connsiteY0-10" fmla="*/ 139927 h 343127"/>
              <a:gd name="connsiteX1-11" fmla="*/ 294640 w 296269"/>
              <a:gd name="connsiteY1-12" fmla="*/ 343127 h 343127"/>
              <a:gd name="connsiteX0-13" fmla="*/ 0 w 332756"/>
              <a:gd name="connsiteY0-14" fmla="*/ 42655 h 264905"/>
              <a:gd name="connsiteX1-15" fmla="*/ 332740 w 332756"/>
              <a:gd name="connsiteY1-16" fmla="*/ 264905 h 264905"/>
              <a:gd name="connsiteX0-17" fmla="*/ 0 w 349423"/>
              <a:gd name="connsiteY0-18" fmla="*/ 41857 h 266488"/>
              <a:gd name="connsiteX1-19" fmla="*/ 349409 w 349423"/>
              <a:gd name="connsiteY1-20" fmla="*/ 266488 h 266488"/>
              <a:gd name="connsiteX0-21" fmla="*/ 0 w 349409"/>
              <a:gd name="connsiteY0-22" fmla="*/ 44521 h 269152"/>
              <a:gd name="connsiteX1-23" fmla="*/ 349409 w 349409"/>
              <a:gd name="connsiteY1-24" fmla="*/ 269152 h 269152"/>
              <a:gd name="connsiteX0-25" fmla="*/ 0 w 344646"/>
              <a:gd name="connsiteY0-26" fmla="*/ 47055 h 264543"/>
              <a:gd name="connsiteX1-27" fmla="*/ 344646 w 344646"/>
              <a:gd name="connsiteY1-28" fmla="*/ 264543 h 264543"/>
            </a:gdLst>
            <a:ahLst/>
            <a:cxnLst>
              <a:cxn ang="0">
                <a:pos x="connsiteX0-1" y="connsiteY0-2"/>
              </a:cxn>
              <a:cxn ang="0">
                <a:pos x="connsiteX1-3" y="connsiteY1-4"/>
              </a:cxn>
            </a:cxnLst>
            <a:rect l="l" t="t" r="r" b="b"/>
            <a:pathLst>
              <a:path w="344646" h="264543">
                <a:moveTo>
                  <a:pt x="0" y="47055"/>
                </a:moveTo>
                <a:cubicBezTo>
                  <a:pt x="216394" y="-3921"/>
                  <a:pt x="301031" y="-88109"/>
                  <a:pt x="344646" y="264543"/>
                </a:cubicBezTo>
              </a:path>
            </a:pathLst>
          </a:custGeom>
          <a:solidFill>
            <a:srgbClr val="3073A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7" name="淘宝-想搞设计PPT(倒卖必究)-17"/>
          <p:cNvSpPr/>
          <p:nvPr/>
        </p:nvSpPr>
        <p:spPr>
          <a:xfrm rot="21244833">
            <a:off x="8345225" y="3396563"/>
            <a:ext cx="351467" cy="398699"/>
          </a:xfrm>
          <a:custGeom>
            <a:avLst/>
            <a:gdLst>
              <a:gd name="connsiteX0" fmla="*/ 0 w 294640"/>
              <a:gd name="connsiteY0" fmla="*/ 0 h 203200"/>
              <a:gd name="connsiteX1" fmla="*/ 294640 w 294640"/>
              <a:gd name="connsiteY1" fmla="*/ 203200 h 203200"/>
              <a:gd name="connsiteX0-1" fmla="*/ 0 w 304365"/>
              <a:gd name="connsiteY0-2" fmla="*/ 208497 h 411697"/>
              <a:gd name="connsiteX1-3" fmla="*/ 294640 w 304365"/>
              <a:gd name="connsiteY1-4" fmla="*/ 411697 h 411697"/>
              <a:gd name="connsiteX0-5" fmla="*/ 0 w 304365"/>
              <a:gd name="connsiteY0-6" fmla="*/ 208497 h 411697"/>
              <a:gd name="connsiteX1-7" fmla="*/ 294640 w 304365"/>
              <a:gd name="connsiteY1-8" fmla="*/ 411697 h 411697"/>
              <a:gd name="connsiteX0-9" fmla="*/ 0 w 296269"/>
              <a:gd name="connsiteY0-10" fmla="*/ 139927 h 343127"/>
              <a:gd name="connsiteX1-11" fmla="*/ 294640 w 296269"/>
              <a:gd name="connsiteY1-12" fmla="*/ 343127 h 343127"/>
              <a:gd name="connsiteX0-13" fmla="*/ 0 w 280895"/>
              <a:gd name="connsiteY0-14" fmla="*/ 55720 h 243299"/>
              <a:gd name="connsiteX1-15" fmla="*/ 280866 w 280895"/>
              <a:gd name="connsiteY1-16" fmla="*/ 243299 h 243299"/>
              <a:gd name="connsiteX0-17" fmla="*/ 0 w 282920"/>
              <a:gd name="connsiteY0-18" fmla="*/ 53225 h 240804"/>
              <a:gd name="connsiteX1-19" fmla="*/ 280866 w 282920"/>
              <a:gd name="connsiteY1-20" fmla="*/ 240804 h 240804"/>
              <a:gd name="connsiteX0-21" fmla="*/ 0 w 268986"/>
              <a:gd name="connsiteY0-22" fmla="*/ 51775 h 242968"/>
              <a:gd name="connsiteX1-23" fmla="*/ 266615 w 268986"/>
              <a:gd name="connsiteY1-24" fmla="*/ 242968 h 242968"/>
              <a:gd name="connsiteX0-25" fmla="*/ 0 w 265261"/>
              <a:gd name="connsiteY0-26" fmla="*/ 58578 h 233382"/>
              <a:gd name="connsiteX1-27" fmla="*/ 262788 w 265261"/>
              <a:gd name="connsiteY1-28" fmla="*/ 233382 h 233382"/>
              <a:gd name="connsiteX0-29" fmla="*/ 0 w 264743"/>
              <a:gd name="connsiteY0-30" fmla="*/ 52776 h 227580"/>
              <a:gd name="connsiteX1-31" fmla="*/ 262788 w 264743"/>
              <a:gd name="connsiteY1-32" fmla="*/ 227580 h 227580"/>
              <a:gd name="connsiteX0-33" fmla="*/ 0 w 263982"/>
              <a:gd name="connsiteY0-34" fmla="*/ 66081 h 240885"/>
              <a:gd name="connsiteX1-35" fmla="*/ 262788 w 263982"/>
              <a:gd name="connsiteY1-36" fmla="*/ 240885 h 240885"/>
              <a:gd name="connsiteX0-37" fmla="*/ 0 w 264010"/>
              <a:gd name="connsiteY0-38" fmla="*/ 69373 h 244177"/>
              <a:gd name="connsiteX1-39" fmla="*/ 262788 w 264010"/>
              <a:gd name="connsiteY1-40" fmla="*/ 244177 h 244177"/>
            </a:gdLst>
            <a:ahLst/>
            <a:cxnLst>
              <a:cxn ang="0">
                <a:pos x="connsiteX0-1" y="connsiteY0-2"/>
              </a:cxn>
              <a:cxn ang="0">
                <a:pos x="connsiteX1-3" y="connsiteY1-4"/>
              </a:cxn>
            </a:cxnLst>
            <a:rect l="l" t="t" r="r" b="b"/>
            <a:pathLst>
              <a:path w="264010" h="244177">
                <a:moveTo>
                  <a:pt x="0" y="69373"/>
                </a:moveTo>
                <a:cubicBezTo>
                  <a:pt x="166260" y="-21179"/>
                  <a:pt x="276979" y="-73794"/>
                  <a:pt x="262788" y="244177"/>
                </a:cubicBezTo>
              </a:path>
            </a:pathLst>
          </a:custGeom>
          <a:solidFill>
            <a:srgbClr val="B3C8DC"/>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8" name="淘宝-想搞设计PPT(倒卖必究)-18"/>
          <p:cNvSpPr/>
          <p:nvPr/>
        </p:nvSpPr>
        <p:spPr>
          <a:xfrm>
            <a:off x="8298480" y="3468659"/>
            <a:ext cx="377589" cy="277583"/>
          </a:xfrm>
          <a:custGeom>
            <a:avLst/>
            <a:gdLst>
              <a:gd name="connsiteX0" fmla="*/ 0 w 294640"/>
              <a:gd name="connsiteY0" fmla="*/ 0 h 203200"/>
              <a:gd name="connsiteX1" fmla="*/ 294640 w 294640"/>
              <a:gd name="connsiteY1" fmla="*/ 203200 h 203200"/>
              <a:gd name="connsiteX0-1" fmla="*/ 0 w 304365"/>
              <a:gd name="connsiteY0-2" fmla="*/ 208497 h 411697"/>
              <a:gd name="connsiteX1-3" fmla="*/ 294640 w 304365"/>
              <a:gd name="connsiteY1-4" fmla="*/ 411697 h 411697"/>
              <a:gd name="connsiteX0-5" fmla="*/ 0 w 304365"/>
              <a:gd name="connsiteY0-6" fmla="*/ 208497 h 411697"/>
              <a:gd name="connsiteX1-7" fmla="*/ 294640 w 304365"/>
              <a:gd name="connsiteY1-8" fmla="*/ 411697 h 411697"/>
              <a:gd name="connsiteX0-9" fmla="*/ 0 w 296269"/>
              <a:gd name="connsiteY0-10" fmla="*/ 139927 h 343127"/>
              <a:gd name="connsiteX1-11" fmla="*/ 294640 w 296269"/>
              <a:gd name="connsiteY1-12" fmla="*/ 343127 h 343127"/>
              <a:gd name="connsiteX0-13" fmla="*/ 0 w 332756"/>
              <a:gd name="connsiteY0-14" fmla="*/ 42655 h 264905"/>
              <a:gd name="connsiteX1-15" fmla="*/ 332740 w 332756"/>
              <a:gd name="connsiteY1-16" fmla="*/ 264905 h 264905"/>
              <a:gd name="connsiteX0-17" fmla="*/ 0 w 349423"/>
              <a:gd name="connsiteY0-18" fmla="*/ 41857 h 266488"/>
              <a:gd name="connsiteX1-19" fmla="*/ 349409 w 349423"/>
              <a:gd name="connsiteY1-20" fmla="*/ 266488 h 266488"/>
              <a:gd name="connsiteX0-21" fmla="*/ 0 w 349409"/>
              <a:gd name="connsiteY0-22" fmla="*/ 44521 h 269152"/>
              <a:gd name="connsiteX1-23" fmla="*/ 349409 w 349409"/>
              <a:gd name="connsiteY1-24" fmla="*/ 269152 h 269152"/>
              <a:gd name="connsiteX0-25" fmla="*/ 0 w 344646"/>
              <a:gd name="connsiteY0-26" fmla="*/ 47055 h 264543"/>
              <a:gd name="connsiteX1-27" fmla="*/ 344646 w 344646"/>
              <a:gd name="connsiteY1-28" fmla="*/ 264543 h 264543"/>
              <a:gd name="connsiteX0-29" fmla="*/ 0 w 344646"/>
              <a:gd name="connsiteY0-30" fmla="*/ 24863 h 242351"/>
              <a:gd name="connsiteX1-31" fmla="*/ 344646 w 344646"/>
              <a:gd name="connsiteY1-32" fmla="*/ 242351 h 242351"/>
              <a:gd name="connsiteX0-33" fmla="*/ 0 w 344646"/>
              <a:gd name="connsiteY0-34" fmla="*/ 35877 h 253365"/>
              <a:gd name="connsiteX1-35" fmla="*/ 344646 w 344646"/>
              <a:gd name="connsiteY1-36" fmla="*/ 253365 h 253365"/>
            </a:gdLst>
            <a:ahLst/>
            <a:cxnLst>
              <a:cxn ang="0">
                <a:pos x="connsiteX0-1" y="connsiteY0-2"/>
              </a:cxn>
              <a:cxn ang="0">
                <a:pos x="connsiteX1-3" y="connsiteY1-4"/>
              </a:cxn>
            </a:cxnLst>
            <a:rect l="l" t="t" r="r" b="b"/>
            <a:pathLst>
              <a:path w="344646" h="253365">
                <a:moveTo>
                  <a:pt x="0" y="35877"/>
                </a:moveTo>
                <a:cubicBezTo>
                  <a:pt x="287832" y="11095"/>
                  <a:pt x="301031" y="-99287"/>
                  <a:pt x="344646" y="253365"/>
                </a:cubicBezTo>
              </a:path>
            </a:pathLst>
          </a:custGeom>
          <a:solidFill>
            <a:srgbClr val="3073A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9" name="淘宝-想搞设计PPT(倒卖必究)-19"/>
          <p:cNvSpPr/>
          <p:nvPr/>
        </p:nvSpPr>
        <p:spPr>
          <a:xfrm>
            <a:off x="5316282" y="3205207"/>
            <a:ext cx="3318471" cy="2469449"/>
          </a:xfrm>
          <a:custGeom>
            <a:avLst/>
            <a:gdLst>
              <a:gd name="connsiteX0" fmla="*/ 0 w 3028950"/>
              <a:gd name="connsiteY0" fmla="*/ 2252662 h 2252662"/>
              <a:gd name="connsiteX1" fmla="*/ 4762 w 3028950"/>
              <a:gd name="connsiteY1" fmla="*/ 1028700 h 2252662"/>
              <a:gd name="connsiteX2" fmla="*/ 2671762 w 3028950"/>
              <a:gd name="connsiteY2" fmla="*/ 0 h 2252662"/>
              <a:gd name="connsiteX3" fmla="*/ 3028950 w 3028950"/>
              <a:gd name="connsiteY3" fmla="*/ 261937 h 2252662"/>
              <a:gd name="connsiteX4" fmla="*/ 0 w 3028950"/>
              <a:gd name="connsiteY4" fmla="*/ 2252662 h 2252662"/>
              <a:gd name="connsiteX0-1" fmla="*/ 0 w 3028950"/>
              <a:gd name="connsiteY0-2" fmla="*/ 2252662 h 2252662"/>
              <a:gd name="connsiteX1-3" fmla="*/ 4762 w 3028950"/>
              <a:gd name="connsiteY1-4" fmla="*/ 1028700 h 2252662"/>
              <a:gd name="connsiteX2-5" fmla="*/ 2671762 w 3028950"/>
              <a:gd name="connsiteY2-6" fmla="*/ 0 h 2252662"/>
              <a:gd name="connsiteX3-7" fmla="*/ 3028950 w 3028950"/>
              <a:gd name="connsiteY3-8" fmla="*/ 261937 h 2252662"/>
              <a:gd name="connsiteX4-9" fmla="*/ 0 w 3028950"/>
              <a:gd name="connsiteY4-10" fmla="*/ 2252662 h 2252662"/>
              <a:gd name="connsiteX0-11" fmla="*/ 0 w 3028950"/>
              <a:gd name="connsiteY0-12" fmla="*/ 2252662 h 2252662"/>
              <a:gd name="connsiteX1-13" fmla="*/ 4762 w 3028950"/>
              <a:gd name="connsiteY1-14" fmla="*/ 1028700 h 2252662"/>
              <a:gd name="connsiteX2-15" fmla="*/ 2671762 w 3028950"/>
              <a:gd name="connsiteY2-16" fmla="*/ 0 h 2252662"/>
              <a:gd name="connsiteX3-17" fmla="*/ 3028950 w 3028950"/>
              <a:gd name="connsiteY3-18" fmla="*/ 261937 h 2252662"/>
              <a:gd name="connsiteX4-19" fmla="*/ 0 w 3028950"/>
              <a:gd name="connsiteY4-20" fmla="*/ 2252662 h 2252662"/>
              <a:gd name="connsiteX0-21" fmla="*/ 0 w 3028950"/>
              <a:gd name="connsiteY0-22" fmla="*/ 2252662 h 2252662"/>
              <a:gd name="connsiteX1-23" fmla="*/ 4762 w 3028950"/>
              <a:gd name="connsiteY1-24" fmla="*/ 1028700 h 2252662"/>
              <a:gd name="connsiteX2-25" fmla="*/ 2671762 w 3028950"/>
              <a:gd name="connsiteY2-26" fmla="*/ 0 h 2252662"/>
              <a:gd name="connsiteX3-27" fmla="*/ 3028950 w 3028950"/>
              <a:gd name="connsiteY3-28" fmla="*/ 261937 h 2252662"/>
              <a:gd name="connsiteX4-29" fmla="*/ 0 w 3028950"/>
              <a:gd name="connsiteY4-30" fmla="*/ 2252662 h 2252662"/>
              <a:gd name="connsiteX0-31" fmla="*/ 0 w 3028950"/>
              <a:gd name="connsiteY0-32" fmla="*/ 2252662 h 2252662"/>
              <a:gd name="connsiteX1-33" fmla="*/ 4762 w 3028950"/>
              <a:gd name="connsiteY1-34" fmla="*/ 1028700 h 2252662"/>
              <a:gd name="connsiteX2-35" fmla="*/ 2671762 w 3028950"/>
              <a:gd name="connsiteY2-36" fmla="*/ 0 h 2252662"/>
              <a:gd name="connsiteX3-37" fmla="*/ 3028950 w 3028950"/>
              <a:gd name="connsiteY3-38" fmla="*/ 261937 h 2252662"/>
              <a:gd name="connsiteX4-39" fmla="*/ 0 w 3028950"/>
              <a:gd name="connsiteY4-40" fmla="*/ 2252662 h 2252662"/>
              <a:gd name="connsiteX0-41" fmla="*/ 0 w 3028950"/>
              <a:gd name="connsiteY0-42" fmla="*/ 2252662 h 2252662"/>
              <a:gd name="connsiteX1-43" fmla="*/ 4762 w 3028950"/>
              <a:gd name="connsiteY1-44" fmla="*/ 1028700 h 2252662"/>
              <a:gd name="connsiteX2-45" fmla="*/ 2671762 w 3028950"/>
              <a:gd name="connsiteY2-46" fmla="*/ 0 h 2252662"/>
              <a:gd name="connsiteX3-47" fmla="*/ 3028950 w 3028950"/>
              <a:gd name="connsiteY3-48" fmla="*/ 261937 h 2252662"/>
              <a:gd name="connsiteX4-49" fmla="*/ 0 w 3028950"/>
              <a:gd name="connsiteY4-50" fmla="*/ 2252662 h 2252662"/>
              <a:gd name="connsiteX0-51" fmla="*/ 0 w 3028950"/>
              <a:gd name="connsiteY0-52" fmla="*/ 2252662 h 2252662"/>
              <a:gd name="connsiteX1-53" fmla="*/ 4762 w 3028950"/>
              <a:gd name="connsiteY1-54" fmla="*/ 1028700 h 2252662"/>
              <a:gd name="connsiteX2-55" fmla="*/ 2671762 w 3028950"/>
              <a:gd name="connsiteY2-56" fmla="*/ 0 h 2252662"/>
              <a:gd name="connsiteX3-57" fmla="*/ 3028950 w 3028950"/>
              <a:gd name="connsiteY3-58" fmla="*/ 261937 h 2252662"/>
              <a:gd name="connsiteX4-59" fmla="*/ 0 w 3028950"/>
              <a:gd name="connsiteY4-60" fmla="*/ 2252662 h 2252662"/>
              <a:gd name="connsiteX0-61" fmla="*/ 0 w 3028950"/>
              <a:gd name="connsiteY0-62" fmla="*/ 2252662 h 2252662"/>
              <a:gd name="connsiteX1-63" fmla="*/ 4762 w 3028950"/>
              <a:gd name="connsiteY1-64" fmla="*/ 1028700 h 2252662"/>
              <a:gd name="connsiteX2-65" fmla="*/ 2671762 w 3028950"/>
              <a:gd name="connsiteY2-66" fmla="*/ 0 h 2252662"/>
              <a:gd name="connsiteX3-67" fmla="*/ 3028950 w 3028950"/>
              <a:gd name="connsiteY3-68" fmla="*/ 261937 h 2252662"/>
              <a:gd name="connsiteX4-69" fmla="*/ 0 w 3028950"/>
              <a:gd name="connsiteY4-70" fmla="*/ 2252662 h 2252662"/>
              <a:gd name="connsiteX0-71" fmla="*/ 0 w 3028950"/>
              <a:gd name="connsiteY0-72" fmla="*/ 2252662 h 2252662"/>
              <a:gd name="connsiteX1-73" fmla="*/ 4762 w 3028950"/>
              <a:gd name="connsiteY1-74" fmla="*/ 1028700 h 2252662"/>
              <a:gd name="connsiteX2-75" fmla="*/ 2671762 w 3028950"/>
              <a:gd name="connsiteY2-76" fmla="*/ 0 h 2252662"/>
              <a:gd name="connsiteX3-77" fmla="*/ 3028950 w 3028950"/>
              <a:gd name="connsiteY3-78" fmla="*/ 261937 h 2252662"/>
              <a:gd name="connsiteX4-79" fmla="*/ 0 w 3028950"/>
              <a:gd name="connsiteY4-80" fmla="*/ 2252662 h 2252662"/>
              <a:gd name="connsiteX0-81" fmla="*/ 0 w 3028950"/>
              <a:gd name="connsiteY0-82" fmla="*/ 2254001 h 2254001"/>
              <a:gd name="connsiteX1-83" fmla="*/ 4762 w 3028950"/>
              <a:gd name="connsiteY1-84" fmla="*/ 1030039 h 2254001"/>
              <a:gd name="connsiteX2-85" fmla="*/ 2671762 w 3028950"/>
              <a:gd name="connsiteY2-86" fmla="*/ 1339 h 2254001"/>
              <a:gd name="connsiteX3-87" fmla="*/ 3028950 w 3028950"/>
              <a:gd name="connsiteY3-88" fmla="*/ 263276 h 2254001"/>
              <a:gd name="connsiteX4-89" fmla="*/ 0 w 3028950"/>
              <a:gd name="connsiteY4-90" fmla="*/ 2254001 h 2254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28950" h="2254001">
                <a:moveTo>
                  <a:pt x="0" y="2254001"/>
                </a:moveTo>
                <a:cubicBezTo>
                  <a:pt x="1587" y="1846014"/>
                  <a:pt x="3175" y="1438026"/>
                  <a:pt x="4762" y="1030039"/>
                </a:cubicBezTo>
                <a:cubicBezTo>
                  <a:pt x="1408087" y="59060"/>
                  <a:pt x="2218804" y="0"/>
                  <a:pt x="2671762" y="1339"/>
                </a:cubicBezTo>
                <a:lnTo>
                  <a:pt x="3028950" y="263276"/>
                </a:lnTo>
                <a:cubicBezTo>
                  <a:pt x="2794249" y="173410"/>
                  <a:pt x="1225426" y="913780"/>
                  <a:pt x="0" y="2254001"/>
                </a:cubicBezTo>
                <a:close/>
              </a:path>
            </a:pathLst>
          </a:custGeom>
          <a:solidFill>
            <a:srgbClr val="02396B"/>
          </a:solidFill>
          <a:ln w="12700" cap="flat" cmpd="sng" algn="ctr">
            <a:noFill/>
            <a:prstDash val="solid"/>
          </a:ln>
          <a:effectLst>
            <a:outerShdw blurRad="647700" sx="83000" sy="83000" algn="ctr" rotWithShape="0">
              <a:prstClr val="black">
                <a:alpha val="31000"/>
              </a:prstClr>
            </a:outerShdw>
          </a:effectLst>
          <a:scene3d>
            <a:camera prst="orthographicFront"/>
            <a:lightRig rig="threePt" dir="t"/>
          </a:scene3d>
          <a:sp3d extrusionH="463550">
            <a:bevelT w="0" h="63500"/>
            <a:bevelB w="165100" h="184150"/>
            <a:extrusionClr>
              <a:srgbClr val="6A93BF"/>
            </a:extrusionClr>
            <a:contourClr>
              <a:srgbClr val="6A93BF"/>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淘宝-想搞设计PPT(倒卖必究)-20"/>
          <p:cNvSpPr/>
          <p:nvPr/>
        </p:nvSpPr>
        <p:spPr>
          <a:xfrm>
            <a:off x="5324108" y="1529735"/>
            <a:ext cx="1528793" cy="889620"/>
          </a:xfrm>
          <a:custGeom>
            <a:avLst/>
            <a:gdLst>
              <a:gd name="connsiteX0" fmla="*/ 0 w 1395413"/>
              <a:gd name="connsiteY0" fmla="*/ 0 h 804862"/>
              <a:gd name="connsiteX1" fmla="*/ 1395413 w 1395413"/>
              <a:gd name="connsiteY1" fmla="*/ 728662 h 804862"/>
              <a:gd name="connsiteX2" fmla="*/ 9525 w 1395413"/>
              <a:gd name="connsiteY2" fmla="*/ 804862 h 804862"/>
              <a:gd name="connsiteX3" fmla="*/ 0 w 1395413"/>
              <a:gd name="connsiteY3" fmla="*/ 0 h 804862"/>
              <a:gd name="connsiteX0-1" fmla="*/ 0 w 1395413"/>
              <a:gd name="connsiteY0-2" fmla="*/ 23837 h 828699"/>
              <a:gd name="connsiteX1-3" fmla="*/ 1395413 w 1395413"/>
              <a:gd name="connsiteY1-4" fmla="*/ 752499 h 828699"/>
              <a:gd name="connsiteX2-5" fmla="*/ 9525 w 1395413"/>
              <a:gd name="connsiteY2-6" fmla="*/ 828699 h 828699"/>
              <a:gd name="connsiteX3-7" fmla="*/ 0 w 1395413"/>
              <a:gd name="connsiteY3-8" fmla="*/ 23837 h 828699"/>
              <a:gd name="connsiteX0-9" fmla="*/ 0 w 1395413"/>
              <a:gd name="connsiteY0-10" fmla="*/ 23837 h 828699"/>
              <a:gd name="connsiteX1-11" fmla="*/ 1395413 w 1395413"/>
              <a:gd name="connsiteY1-12" fmla="*/ 752499 h 828699"/>
              <a:gd name="connsiteX2-13" fmla="*/ 9525 w 1395413"/>
              <a:gd name="connsiteY2-14" fmla="*/ 828699 h 828699"/>
              <a:gd name="connsiteX3-15" fmla="*/ 0 w 1395413"/>
              <a:gd name="connsiteY3-16" fmla="*/ 23837 h 828699"/>
              <a:gd name="connsiteX0-17" fmla="*/ 0 w 1395413"/>
              <a:gd name="connsiteY0-18" fmla="*/ 0 h 807243"/>
              <a:gd name="connsiteX1-19" fmla="*/ 1395413 w 1395413"/>
              <a:gd name="connsiteY1-20" fmla="*/ 728662 h 807243"/>
              <a:gd name="connsiteX2-21" fmla="*/ 2381 w 1395413"/>
              <a:gd name="connsiteY2-22" fmla="*/ 807243 h 807243"/>
              <a:gd name="connsiteX3-23" fmla="*/ 0 w 1395413"/>
              <a:gd name="connsiteY3-24" fmla="*/ 0 h 807243"/>
              <a:gd name="connsiteX0-25" fmla="*/ 0 w 1395413"/>
              <a:gd name="connsiteY0-26" fmla="*/ 0 h 809624"/>
              <a:gd name="connsiteX1-27" fmla="*/ 1395413 w 1395413"/>
              <a:gd name="connsiteY1-28" fmla="*/ 728662 h 809624"/>
              <a:gd name="connsiteX2-29" fmla="*/ 9525 w 1395413"/>
              <a:gd name="connsiteY2-30" fmla="*/ 809624 h 809624"/>
              <a:gd name="connsiteX3-31" fmla="*/ 0 w 1395413"/>
              <a:gd name="connsiteY3-32" fmla="*/ 0 h 809624"/>
              <a:gd name="connsiteX0-33" fmla="*/ 0 w 1395413"/>
              <a:gd name="connsiteY0-34" fmla="*/ 0 h 812005"/>
              <a:gd name="connsiteX1-35" fmla="*/ 1395413 w 1395413"/>
              <a:gd name="connsiteY1-36" fmla="*/ 728662 h 812005"/>
              <a:gd name="connsiteX2-37" fmla="*/ 4762 w 1395413"/>
              <a:gd name="connsiteY2-38" fmla="*/ 812005 h 812005"/>
              <a:gd name="connsiteX3-39" fmla="*/ 0 w 1395413"/>
              <a:gd name="connsiteY3-40" fmla="*/ 0 h 812005"/>
              <a:gd name="connsiteX0-41" fmla="*/ 0 w 1395413"/>
              <a:gd name="connsiteY0-42" fmla="*/ 0 h 812005"/>
              <a:gd name="connsiteX1-43" fmla="*/ 1395413 w 1395413"/>
              <a:gd name="connsiteY1-44" fmla="*/ 728662 h 812005"/>
              <a:gd name="connsiteX2-45" fmla="*/ 4762 w 1395413"/>
              <a:gd name="connsiteY2-46" fmla="*/ 812005 h 812005"/>
              <a:gd name="connsiteX3-47" fmla="*/ 0 w 1395413"/>
              <a:gd name="connsiteY3-48" fmla="*/ 0 h 812005"/>
              <a:gd name="connsiteX0-49" fmla="*/ 0 w 1395413"/>
              <a:gd name="connsiteY0-50" fmla="*/ 0 h 812005"/>
              <a:gd name="connsiteX1-51" fmla="*/ 1395413 w 1395413"/>
              <a:gd name="connsiteY1-52" fmla="*/ 728662 h 812005"/>
              <a:gd name="connsiteX2-53" fmla="*/ 4762 w 1395413"/>
              <a:gd name="connsiteY2-54" fmla="*/ 812005 h 812005"/>
              <a:gd name="connsiteX3-55" fmla="*/ 0 w 1395413"/>
              <a:gd name="connsiteY3-56" fmla="*/ 0 h 812005"/>
            </a:gdLst>
            <a:ahLst/>
            <a:cxnLst>
              <a:cxn ang="0">
                <a:pos x="connsiteX0-1" y="connsiteY0-2"/>
              </a:cxn>
              <a:cxn ang="0">
                <a:pos x="connsiteX1-3" y="connsiteY1-4"/>
              </a:cxn>
              <a:cxn ang="0">
                <a:pos x="connsiteX2-5" y="connsiteY2-6"/>
              </a:cxn>
              <a:cxn ang="0">
                <a:pos x="connsiteX3-7" y="connsiteY3-8"/>
              </a:cxn>
            </a:cxnLst>
            <a:rect l="l" t="t" r="r" b="b"/>
            <a:pathLst>
              <a:path w="1395413" h="812005">
                <a:moveTo>
                  <a:pt x="0" y="0"/>
                </a:moveTo>
                <a:cubicBezTo>
                  <a:pt x="111919" y="25499"/>
                  <a:pt x="444475" y="-23837"/>
                  <a:pt x="1395413" y="728662"/>
                </a:cubicBezTo>
                <a:lnTo>
                  <a:pt x="4762" y="812005"/>
                </a:lnTo>
                <a:cubicBezTo>
                  <a:pt x="794" y="1586"/>
                  <a:pt x="3969" y="815181"/>
                  <a:pt x="0" y="0"/>
                </a:cubicBezTo>
                <a:close/>
              </a:path>
            </a:pathLst>
          </a:custGeom>
          <a:solidFill>
            <a:srgbClr val="0359A7"/>
          </a:solidFill>
          <a:ln w="25400" cap="flat" cmpd="sng" algn="ctr">
            <a:noFill/>
            <a:prstDash val="solid"/>
          </a:ln>
          <a:effectLst>
            <a:glow rad="63500">
              <a:sysClr val="window" lastClr="FFFFFF">
                <a:alpha val="40000"/>
              </a:sysClr>
            </a:glow>
            <a:outerShdw blurRad="50800" dist="38100" dir="13500000" algn="b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 name="淘宝-想搞设计PPT(倒卖必究)-21"/>
          <p:cNvSpPr/>
          <p:nvPr/>
        </p:nvSpPr>
        <p:spPr>
          <a:xfrm>
            <a:off x="5324108" y="2214532"/>
            <a:ext cx="2175791" cy="1074227"/>
          </a:xfrm>
          <a:custGeom>
            <a:avLst/>
            <a:gdLst>
              <a:gd name="connsiteX0" fmla="*/ 4763 w 1985963"/>
              <a:gd name="connsiteY0" fmla="*/ 57150 h 862013"/>
              <a:gd name="connsiteX1" fmla="*/ 0 w 1985963"/>
              <a:gd name="connsiteY1" fmla="*/ 862013 h 862013"/>
              <a:gd name="connsiteX2" fmla="*/ 1985963 w 1985963"/>
              <a:gd name="connsiteY2" fmla="*/ 361950 h 862013"/>
              <a:gd name="connsiteX3" fmla="*/ 1495425 w 1985963"/>
              <a:gd name="connsiteY3" fmla="*/ 0 h 862013"/>
              <a:gd name="connsiteX4" fmla="*/ 4763 w 1985963"/>
              <a:gd name="connsiteY4" fmla="*/ 57150 h 862013"/>
              <a:gd name="connsiteX0-1" fmla="*/ 4763 w 1985963"/>
              <a:gd name="connsiteY0-2" fmla="*/ 175642 h 980505"/>
              <a:gd name="connsiteX1-3" fmla="*/ 0 w 1985963"/>
              <a:gd name="connsiteY1-4" fmla="*/ 980505 h 980505"/>
              <a:gd name="connsiteX2-5" fmla="*/ 1985963 w 1985963"/>
              <a:gd name="connsiteY2-6" fmla="*/ 480442 h 980505"/>
              <a:gd name="connsiteX3-7" fmla="*/ 1495425 w 1985963"/>
              <a:gd name="connsiteY3-8" fmla="*/ 118492 h 980505"/>
              <a:gd name="connsiteX4-9" fmla="*/ 4763 w 1985963"/>
              <a:gd name="connsiteY4-10" fmla="*/ 175642 h 980505"/>
              <a:gd name="connsiteX0-11" fmla="*/ 4763 w 1985963"/>
              <a:gd name="connsiteY0-12" fmla="*/ 175642 h 980505"/>
              <a:gd name="connsiteX1-13" fmla="*/ 0 w 1985963"/>
              <a:gd name="connsiteY1-14" fmla="*/ 980505 h 980505"/>
              <a:gd name="connsiteX2-15" fmla="*/ 1985963 w 1985963"/>
              <a:gd name="connsiteY2-16" fmla="*/ 480442 h 980505"/>
              <a:gd name="connsiteX3-17" fmla="*/ 1495425 w 1985963"/>
              <a:gd name="connsiteY3-18" fmla="*/ 118492 h 980505"/>
              <a:gd name="connsiteX4-19" fmla="*/ 4763 w 1985963"/>
              <a:gd name="connsiteY4-20" fmla="*/ 175642 h 980505"/>
              <a:gd name="connsiteX0-21" fmla="*/ 4763 w 1985963"/>
              <a:gd name="connsiteY0-22" fmla="*/ 175642 h 980505"/>
              <a:gd name="connsiteX1-23" fmla="*/ 0 w 1985963"/>
              <a:gd name="connsiteY1-24" fmla="*/ 980505 h 980505"/>
              <a:gd name="connsiteX2-25" fmla="*/ 1985963 w 1985963"/>
              <a:gd name="connsiteY2-26" fmla="*/ 480442 h 980505"/>
              <a:gd name="connsiteX3-27" fmla="*/ 1495425 w 1985963"/>
              <a:gd name="connsiteY3-28" fmla="*/ 118492 h 980505"/>
              <a:gd name="connsiteX4-29" fmla="*/ 4763 w 1985963"/>
              <a:gd name="connsiteY4-30" fmla="*/ 175642 h 980505"/>
              <a:gd name="connsiteX0-31" fmla="*/ 4763 w 1985963"/>
              <a:gd name="connsiteY0-32" fmla="*/ 175642 h 980505"/>
              <a:gd name="connsiteX1-33" fmla="*/ 0 w 1985963"/>
              <a:gd name="connsiteY1-34" fmla="*/ 980505 h 980505"/>
              <a:gd name="connsiteX2-35" fmla="*/ 1985963 w 1985963"/>
              <a:gd name="connsiteY2-36" fmla="*/ 480442 h 980505"/>
              <a:gd name="connsiteX3-37" fmla="*/ 1495425 w 1985963"/>
              <a:gd name="connsiteY3-38" fmla="*/ 118492 h 980505"/>
              <a:gd name="connsiteX4-39" fmla="*/ 4763 w 1985963"/>
              <a:gd name="connsiteY4-40" fmla="*/ 175642 h 9805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85963" h="980505">
                <a:moveTo>
                  <a:pt x="4763" y="175642"/>
                </a:moveTo>
                <a:cubicBezTo>
                  <a:pt x="3175" y="443930"/>
                  <a:pt x="1588" y="712217"/>
                  <a:pt x="0" y="980505"/>
                </a:cubicBezTo>
                <a:cubicBezTo>
                  <a:pt x="780455" y="561603"/>
                  <a:pt x="1661145" y="448445"/>
                  <a:pt x="1985963" y="480442"/>
                </a:cubicBezTo>
                <a:lnTo>
                  <a:pt x="1495425" y="118492"/>
                </a:lnTo>
                <a:cubicBezTo>
                  <a:pt x="999853" y="0"/>
                  <a:pt x="425996" y="123825"/>
                  <a:pt x="4763" y="175642"/>
                </a:cubicBezTo>
                <a:close/>
              </a:path>
            </a:pathLst>
          </a:custGeom>
          <a:solidFill>
            <a:srgbClr val="0359A7"/>
          </a:solidFill>
          <a:ln w="12700" cap="flat" cmpd="sng" algn="ctr">
            <a:noFill/>
            <a:prstDash val="solid"/>
          </a:ln>
          <a:effectLst>
            <a:outerShdw blurRad="50800" dist="38100" dir="10800000" algn="r" rotWithShape="0">
              <a:prstClr val="black">
                <a:alpha val="40000"/>
              </a:prst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2" name="淘宝-想搞设计PPT(倒卖必究)-22"/>
          <p:cNvSpPr/>
          <p:nvPr/>
        </p:nvSpPr>
        <p:spPr>
          <a:xfrm>
            <a:off x="5324108" y="2640674"/>
            <a:ext cx="2828006" cy="1649234"/>
          </a:xfrm>
          <a:custGeom>
            <a:avLst/>
            <a:gdLst>
              <a:gd name="connsiteX0" fmla="*/ 0 w 2581275"/>
              <a:gd name="connsiteY0" fmla="*/ 1409700 h 1409700"/>
              <a:gd name="connsiteX1" fmla="*/ 0 w 2581275"/>
              <a:gd name="connsiteY1" fmla="*/ 490538 h 1409700"/>
              <a:gd name="connsiteX2" fmla="*/ 2076450 w 2581275"/>
              <a:gd name="connsiteY2" fmla="*/ 0 h 1409700"/>
              <a:gd name="connsiteX3" fmla="*/ 2581275 w 2581275"/>
              <a:gd name="connsiteY3" fmla="*/ 376238 h 1409700"/>
              <a:gd name="connsiteX4" fmla="*/ 0 w 2581275"/>
              <a:gd name="connsiteY4" fmla="*/ 1409700 h 1409700"/>
              <a:gd name="connsiteX0-1" fmla="*/ 0 w 2581275"/>
              <a:gd name="connsiteY0-2" fmla="*/ 1490166 h 1490166"/>
              <a:gd name="connsiteX1-3" fmla="*/ 0 w 2581275"/>
              <a:gd name="connsiteY1-4" fmla="*/ 571004 h 1490166"/>
              <a:gd name="connsiteX2-5" fmla="*/ 2076450 w 2581275"/>
              <a:gd name="connsiteY2-6" fmla="*/ 80466 h 1490166"/>
              <a:gd name="connsiteX3-7" fmla="*/ 2581275 w 2581275"/>
              <a:gd name="connsiteY3-8" fmla="*/ 456704 h 1490166"/>
              <a:gd name="connsiteX4-9" fmla="*/ 0 w 2581275"/>
              <a:gd name="connsiteY4-10" fmla="*/ 1490166 h 1490166"/>
              <a:gd name="connsiteX0-11" fmla="*/ 0 w 2581275"/>
              <a:gd name="connsiteY0-12" fmla="*/ 1490166 h 1490166"/>
              <a:gd name="connsiteX1-13" fmla="*/ 0 w 2581275"/>
              <a:gd name="connsiteY1-14" fmla="*/ 571004 h 1490166"/>
              <a:gd name="connsiteX2-15" fmla="*/ 2076450 w 2581275"/>
              <a:gd name="connsiteY2-16" fmla="*/ 80466 h 1490166"/>
              <a:gd name="connsiteX3-17" fmla="*/ 2581275 w 2581275"/>
              <a:gd name="connsiteY3-18" fmla="*/ 456704 h 1490166"/>
              <a:gd name="connsiteX4-19" fmla="*/ 0 w 2581275"/>
              <a:gd name="connsiteY4-20" fmla="*/ 1490166 h 1490166"/>
              <a:gd name="connsiteX0-21" fmla="*/ 0 w 2581275"/>
              <a:gd name="connsiteY0-22" fmla="*/ 1490166 h 1490166"/>
              <a:gd name="connsiteX1-23" fmla="*/ 0 w 2581275"/>
              <a:gd name="connsiteY1-24" fmla="*/ 571004 h 1490166"/>
              <a:gd name="connsiteX2-25" fmla="*/ 2076450 w 2581275"/>
              <a:gd name="connsiteY2-26" fmla="*/ 80466 h 1490166"/>
              <a:gd name="connsiteX3-27" fmla="*/ 2581275 w 2581275"/>
              <a:gd name="connsiteY3-28" fmla="*/ 456704 h 1490166"/>
              <a:gd name="connsiteX4-29" fmla="*/ 0 w 2581275"/>
              <a:gd name="connsiteY4-30" fmla="*/ 1490166 h 1490166"/>
              <a:gd name="connsiteX0-31" fmla="*/ 0 w 2581275"/>
              <a:gd name="connsiteY0-32" fmla="*/ 1490166 h 1490166"/>
              <a:gd name="connsiteX1-33" fmla="*/ 0 w 2581275"/>
              <a:gd name="connsiteY1-34" fmla="*/ 571004 h 1490166"/>
              <a:gd name="connsiteX2-35" fmla="*/ 2076450 w 2581275"/>
              <a:gd name="connsiteY2-36" fmla="*/ 80466 h 1490166"/>
              <a:gd name="connsiteX3-37" fmla="*/ 2581275 w 2581275"/>
              <a:gd name="connsiteY3-38" fmla="*/ 456704 h 1490166"/>
              <a:gd name="connsiteX4-39" fmla="*/ 0 w 2581275"/>
              <a:gd name="connsiteY4-40" fmla="*/ 1490166 h 1490166"/>
              <a:gd name="connsiteX0-41" fmla="*/ 0 w 2581275"/>
              <a:gd name="connsiteY0-42" fmla="*/ 1490166 h 1490166"/>
              <a:gd name="connsiteX1-43" fmla="*/ 0 w 2581275"/>
              <a:gd name="connsiteY1-44" fmla="*/ 571004 h 1490166"/>
              <a:gd name="connsiteX2-45" fmla="*/ 2076450 w 2581275"/>
              <a:gd name="connsiteY2-46" fmla="*/ 80466 h 1490166"/>
              <a:gd name="connsiteX3-47" fmla="*/ 2581275 w 2581275"/>
              <a:gd name="connsiteY3-48" fmla="*/ 456704 h 1490166"/>
              <a:gd name="connsiteX4-49" fmla="*/ 0 w 2581275"/>
              <a:gd name="connsiteY4-50" fmla="*/ 1490166 h 1490166"/>
              <a:gd name="connsiteX0-51" fmla="*/ 0 w 2581275"/>
              <a:gd name="connsiteY0-52" fmla="*/ 1490166 h 1490166"/>
              <a:gd name="connsiteX1-53" fmla="*/ 0 w 2581275"/>
              <a:gd name="connsiteY1-54" fmla="*/ 571004 h 1490166"/>
              <a:gd name="connsiteX2-55" fmla="*/ 2076450 w 2581275"/>
              <a:gd name="connsiteY2-56" fmla="*/ 80466 h 1490166"/>
              <a:gd name="connsiteX3-57" fmla="*/ 2581275 w 2581275"/>
              <a:gd name="connsiteY3-58" fmla="*/ 456704 h 1490166"/>
              <a:gd name="connsiteX4-59" fmla="*/ 0 w 2581275"/>
              <a:gd name="connsiteY4-60" fmla="*/ 1490166 h 1490166"/>
              <a:gd name="connsiteX0-61" fmla="*/ 0 w 2581275"/>
              <a:gd name="connsiteY0-62" fmla="*/ 1573336 h 1573336"/>
              <a:gd name="connsiteX1-63" fmla="*/ 0 w 2581275"/>
              <a:gd name="connsiteY1-64" fmla="*/ 654174 h 1573336"/>
              <a:gd name="connsiteX2-65" fmla="*/ 2076450 w 2581275"/>
              <a:gd name="connsiteY2-66" fmla="*/ 163636 h 1573336"/>
              <a:gd name="connsiteX3-67" fmla="*/ 2581275 w 2581275"/>
              <a:gd name="connsiteY3-68" fmla="*/ 539874 h 1573336"/>
              <a:gd name="connsiteX4-69" fmla="*/ 0 w 2581275"/>
              <a:gd name="connsiteY4-70" fmla="*/ 1573336 h 1573336"/>
              <a:gd name="connsiteX0-71" fmla="*/ 0 w 2581275"/>
              <a:gd name="connsiteY0-72" fmla="*/ 1505346 h 1505346"/>
              <a:gd name="connsiteX1-73" fmla="*/ 0 w 2581275"/>
              <a:gd name="connsiteY1-74" fmla="*/ 586184 h 1505346"/>
              <a:gd name="connsiteX2-75" fmla="*/ 2076450 w 2581275"/>
              <a:gd name="connsiteY2-76" fmla="*/ 95646 h 1505346"/>
              <a:gd name="connsiteX3-77" fmla="*/ 2581275 w 2581275"/>
              <a:gd name="connsiteY3-78" fmla="*/ 471884 h 1505346"/>
              <a:gd name="connsiteX4-79" fmla="*/ 0 w 2581275"/>
              <a:gd name="connsiteY4-80" fmla="*/ 1505346 h 15053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81275" h="1505346">
                <a:moveTo>
                  <a:pt x="0" y="1505346"/>
                </a:moveTo>
                <a:lnTo>
                  <a:pt x="0" y="586184"/>
                </a:lnTo>
                <a:cubicBezTo>
                  <a:pt x="1161851" y="0"/>
                  <a:pt x="2028527" y="90711"/>
                  <a:pt x="2076450" y="95646"/>
                </a:cubicBezTo>
                <a:lnTo>
                  <a:pt x="2581275" y="471884"/>
                </a:lnTo>
                <a:cubicBezTo>
                  <a:pt x="1524050" y="472132"/>
                  <a:pt x="403771" y="1233438"/>
                  <a:pt x="0" y="1505346"/>
                </a:cubicBezTo>
                <a:close/>
              </a:path>
            </a:pathLst>
          </a:custGeom>
          <a:solidFill>
            <a:srgbClr val="0359A7"/>
          </a:solidFill>
          <a:ln w="12700" cap="flat" cmpd="sng" algn="ctr">
            <a:noFill/>
            <a:prstDash val="solid"/>
          </a:ln>
          <a:effectLst>
            <a:outerShdw blurRad="50800" dist="38100" dir="10800000" algn="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3" name="淘宝-想搞设计PPT(倒卖必究)-23"/>
          <p:cNvSpPr/>
          <p:nvPr/>
        </p:nvSpPr>
        <p:spPr>
          <a:xfrm>
            <a:off x="5318890" y="3134879"/>
            <a:ext cx="3318471" cy="2469449"/>
          </a:xfrm>
          <a:custGeom>
            <a:avLst/>
            <a:gdLst>
              <a:gd name="connsiteX0" fmla="*/ 0 w 3028950"/>
              <a:gd name="connsiteY0" fmla="*/ 2252662 h 2252662"/>
              <a:gd name="connsiteX1" fmla="*/ 4762 w 3028950"/>
              <a:gd name="connsiteY1" fmla="*/ 1028700 h 2252662"/>
              <a:gd name="connsiteX2" fmla="*/ 2671762 w 3028950"/>
              <a:gd name="connsiteY2" fmla="*/ 0 h 2252662"/>
              <a:gd name="connsiteX3" fmla="*/ 3028950 w 3028950"/>
              <a:gd name="connsiteY3" fmla="*/ 261937 h 2252662"/>
              <a:gd name="connsiteX4" fmla="*/ 0 w 3028950"/>
              <a:gd name="connsiteY4" fmla="*/ 2252662 h 2252662"/>
              <a:gd name="connsiteX0-1" fmla="*/ 0 w 3028950"/>
              <a:gd name="connsiteY0-2" fmla="*/ 2252662 h 2252662"/>
              <a:gd name="connsiteX1-3" fmla="*/ 4762 w 3028950"/>
              <a:gd name="connsiteY1-4" fmla="*/ 1028700 h 2252662"/>
              <a:gd name="connsiteX2-5" fmla="*/ 2671762 w 3028950"/>
              <a:gd name="connsiteY2-6" fmla="*/ 0 h 2252662"/>
              <a:gd name="connsiteX3-7" fmla="*/ 3028950 w 3028950"/>
              <a:gd name="connsiteY3-8" fmla="*/ 261937 h 2252662"/>
              <a:gd name="connsiteX4-9" fmla="*/ 0 w 3028950"/>
              <a:gd name="connsiteY4-10" fmla="*/ 2252662 h 2252662"/>
              <a:gd name="connsiteX0-11" fmla="*/ 0 w 3028950"/>
              <a:gd name="connsiteY0-12" fmla="*/ 2252662 h 2252662"/>
              <a:gd name="connsiteX1-13" fmla="*/ 4762 w 3028950"/>
              <a:gd name="connsiteY1-14" fmla="*/ 1028700 h 2252662"/>
              <a:gd name="connsiteX2-15" fmla="*/ 2671762 w 3028950"/>
              <a:gd name="connsiteY2-16" fmla="*/ 0 h 2252662"/>
              <a:gd name="connsiteX3-17" fmla="*/ 3028950 w 3028950"/>
              <a:gd name="connsiteY3-18" fmla="*/ 261937 h 2252662"/>
              <a:gd name="connsiteX4-19" fmla="*/ 0 w 3028950"/>
              <a:gd name="connsiteY4-20" fmla="*/ 2252662 h 2252662"/>
              <a:gd name="connsiteX0-21" fmla="*/ 0 w 3028950"/>
              <a:gd name="connsiteY0-22" fmla="*/ 2252662 h 2252662"/>
              <a:gd name="connsiteX1-23" fmla="*/ 4762 w 3028950"/>
              <a:gd name="connsiteY1-24" fmla="*/ 1028700 h 2252662"/>
              <a:gd name="connsiteX2-25" fmla="*/ 2671762 w 3028950"/>
              <a:gd name="connsiteY2-26" fmla="*/ 0 h 2252662"/>
              <a:gd name="connsiteX3-27" fmla="*/ 3028950 w 3028950"/>
              <a:gd name="connsiteY3-28" fmla="*/ 261937 h 2252662"/>
              <a:gd name="connsiteX4-29" fmla="*/ 0 w 3028950"/>
              <a:gd name="connsiteY4-30" fmla="*/ 2252662 h 2252662"/>
              <a:gd name="connsiteX0-31" fmla="*/ 0 w 3028950"/>
              <a:gd name="connsiteY0-32" fmla="*/ 2252662 h 2252662"/>
              <a:gd name="connsiteX1-33" fmla="*/ 4762 w 3028950"/>
              <a:gd name="connsiteY1-34" fmla="*/ 1028700 h 2252662"/>
              <a:gd name="connsiteX2-35" fmla="*/ 2671762 w 3028950"/>
              <a:gd name="connsiteY2-36" fmla="*/ 0 h 2252662"/>
              <a:gd name="connsiteX3-37" fmla="*/ 3028950 w 3028950"/>
              <a:gd name="connsiteY3-38" fmla="*/ 261937 h 2252662"/>
              <a:gd name="connsiteX4-39" fmla="*/ 0 w 3028950"/>
              <a:gd name="connsiteY4-40" fmla="*/ 2252662 h 2252662"/>
              <a:gd name="connsiteX0-41" fmla="*/ 0 w 3028950"/>
              <a:gd name="connsiteY0-42" fmla="*/ 2252662 h 2252662"/>
              <a:gd name="connsiteX1-43" fmla="*/ 4762 w 3028950"/>
              <a:gd name="connsiteY1-44" fmla="*/ 1028700 h 2252662"/>
              <a:gd name="connsiteX2-45" fmla="*/ 2671762 w 3028950"/>
              <a:gd name="connsiteY2-46" fmla="*/ 0 h 2252662"/>
              <a:gd name="connsiteX3-47" fmla="*/ 3028950 w 3028950"/>
              <a:gd name="connsiteY3-48" fmla="*/ 261937 h 2252662"/>
              <a:gd name="connsiteX4-49" fmla="*/ 0 w 3028950"/>
              <a:gd name="connsiteY4-50" fmla="*/ 2252662 h 2252662"/>
              <a:gd name="connsiteX0-51" fmla="*/ 0 w 3028950"/>
              <a:gd name="connsiteY0-52" fmla="*/ 2252662 h 2252662"/>
              <a:gd name="connsiteX1-53" fmla="*/ 4762 w 3028950"/>
              <a:gd name="connsiteY1-54" fmla="*/ 1028700 h 2252662"/>
              <a:gd name="connsiteX2-55" fmla="*/ 2671762 w 3028950"/>
              <a:gd name="connsiteY2-56" fmla="*/ 0 h 2252662"/>
              <a:gd name="connsiteX3-57" fmla="*/ 3028950 w 3028950"/>
              <a:gd name="connsiteY3-58" fmla="*/ 261937 h 2252662"/>
              <a:gd name="connsiteX4-59" fmla="*/ 0 w 3028950"/>
              <a:gd name="connsiteY4-60" fmla="*/ 2252662 h 2252662"/>
              <a:gd name="connsiteX0-61" fmla="*/ 0 w 3028950"/>
              <a:gd name="connsiteY0-62" fmla="*/ 2252662 h 2252662"/>
              <a:gd name="connsiteX1-63" fmla="*/ 4762 w 3028950"/>
              <a:gd name="connsiteY1-64" fmla="*/ 1028700 h 2252662"/>
              <a:gd name="connsiteX2-65" fmla="*/ 2671762 w 3028950"/>
              <a:gd name="connsiteY2-66" fmla="*/ 0 h 2252662"/>
              <a:gd name="connsiteX3-67" fmla="*/ 3028950 w 3028950"/>
              <a:gd name="connsiteY3-68" fmla="*/ 261937 h 2252662"/>
              <a:gd name="connsiteX4-69" fmla="*/ 0 w 3028950"/>
              <a:gd name="connsiteY4-70" fmla="*/ 2252662 h 2252662"/>
              <a:gd name="connsiteX0-71" fmla="*/ 0 w 3028950"/>
              <a:gd name="connsiteY0-72" fmla="*/ 2252662 h 2252662"/>
              <a:gd name="connsiteX1-73" fmla="*/ 4762 w 3028950"/>
              <a:gd name="connsiteY1-74" fmla="*/ 1028700 h 2252662"/>
              <a:gd name="connsiteX2-75" fmla="*/ 2671762 w 3028950"/>
              <a:gd name="connsiteY2-76" fmla="*/ 0 h 2252662"/>
              <a:gd name="connsiteX3-77" fmla="*/ 3028950 w 3028950"/>
              <a:gd name="connsiteY3-78" fmla="*/ 261937 h 2252662"/>
              <a:gd name="connsiteX4-79" fmla="*/ 0 w 3028950"/>
              <a:gd name="connsiteY4-80" fmla="*/ 2252662 h 2252662"/>
              <a:gd name="connsiteX0-81" fmla="*/ 0 w 3028950"/>
              <a:gd name="connsiteY0-82" fmla="*/ 2254001 h 2254001"/>
              <a:gd name="connsiteX1-83" fmla="*/ 4762 w 3028950"/>
              <a:gd name="connsiteY1-84" fmla="*/ 1030039 h 2254001"/>
              <a:gd name="connsiteX2-85" fmla="*/ 2671762 w 3028950"/>
              <a:gd name="connsiteY2-86" fmla="*/ 1339 h 2254001"/>
              <a:gd name="connsiteX3-87" fmla="*/ 3028950 w 3028950"/>
              <a:gd name="connsiteY3-88" fmla="*/ 263276 h 2254001"/>
              <a:gd name="connsiteX4-89" fmla="*/ 0 w 3028950"/>
              <a:gd name="connsiteY4-90" fmla="*/ 2254001 h 2254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28950" h="2254001">
                <a:moveTo>
                  <a:pt x="0" y="2254001"/>
                </a:moveTo>
                <a:cubicBezTo>
                  <a:pt x="1587" y="1846014"/>
                  <a:pt x="3175" y="1438026"/>
                  <a:pt x="4762" y="1030039"/>
                </a:cubicBezTo>
                <a:cubicBezTo>
                  <a:pt x="1408087" y="59060"/>
                  <a:pt x="2218804" y="0"/>
                  <a:pt x="2671762" y="1339"/>
                </a:cubicBezTo>
                <a:lnTo>
                  <a:pt x="3028950" y="263276"/>
                </a:lnTo>
                <a:cubicBezTo>
                  <a:pt x="2794249" y="173410"/>
                  <a:pt x="1225426" y="913780"/>
                  <a:pt x="0" y="2254001"/>
                </a:cubicBezTo>
                <a:close/>
              </a:path>
            </a:pathLst>
          </a:custGeom>
          <a:solidFill>
            <a:srgbClr val="0359A7"/>
          </a:solidFill>
          <a:ln w="12700" cap="flat" cmpd="sng" algn="ctr">
            <a:noFill/>
            <a:prstDash val="solid"/>
          </a:ln>
          <a:effectLst>
            <a:outerShdw blurRad="50800" dist="38100" dir="10800000" algn="r" rotWithShape="0">
              <a:prstClr val="black">
                <a:alpha val="40000"/>
              </a:prstClr>
            </a:outerShdw>
          </a:effectLst>
          <a:scene3d>
            <a:camera prst="orthographicFront"/>
            <a:lightRig rig="threePt" dir="t"/>
          </a:scene3d>
          <a:sp3d extrusionH="463550">
            <a:bevelT w="0" h="63500"/>
            <a:bevelB w="165100" h="184150"/>
            <a:extrusionClr>
              <a:srgbClr val="6A93BF"/>
            </a:extrusionClr>
            <a:contourClr>
              <a:srgbClr val="6A93BF"/>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淘宝-想搞设计PPT(倒卖必究)-24"/>
          <p:cNvSpPr txBox="1"/>
          <p:nvPr/>
        </p:nvSpPr>
        <p:spPr>
          <a:xfrm>
            <a:off x="5453561" y="1653557"/>
            <a:ext cx="584061" cy="578324"/>
          </a:xfrm>
          <a:prstGeom prst="rect">
            <a:avLst/>
          </a:prstGeom>
        </p:spPr>
        <p:txBody>
          <a:bodyPr wrap="none">
            <a:spAutoFit/>
          </a:bodyPr>
          <a:lstStyle>
            <a:defPPr>
              <a:defRPr lang="zh-CN"/>
            </a:defPPr>
            <a:lvl1pPr algn="ctr">
              <a:defRPr sz="4000">
                <a:solidFill>
                  <a:schemeClr val="bg1"/>
                </a:solidFill>
                <a:latin typeface="Algerian" panose="04020705040A02060702" pitchFamily="82" charset="0"/>
              </a:defRPr>
            </a:lvl1pPr>
            <a:lvl2pPr>
              <a:defRPr/>
            </a:lvl2pPr>
            <a:lvl3pPr>
              <a:defRPr/>
            </a:lvl3pPr>
            <a:lvl4pPr>
              <a:defRPr/>
            </a:lvl4pPr>
            <a:lvl5pPr>
              <a:defRPr/>
            </a:lvl5pPr>
            <a:lvl6pPr>
              <a:defRPr/>
            </a:lvl6pPr>
            <a:lvl7pPr>
              <a:defRPr/>
            </a:lvl7pPr>
            <a:lvl8pPr>
              <a:defRPr/>
            </a:lvl8pPr>
            <a:lvl9pPr>
              <a:defRPr/>
            </a:lvl9pPr>
          </a:lstStyle>
          <a:p>
            <a:pPr fontAlgn="auto">
              <a:spcBef>
                <a:spcPts val="0"/>
              </a:spcBef>
              <a:spcAft>
                <a:spcPts val="0"/>
              </a:spcAft>
            </a:pPr>
            <a:r>
              <a:rPr lang="en-US" altLang="zh-CN" sz="3600" dirty="0">
                <a:solidFill>
                  <a:prstClr val="white"/>
                </a:solidFill>
                <a:latin typeface="+mn-lt"/>
                <a:ea typeface="宋体" panose="02010600030101010101" pitchFamily="2" charset="-122"/>
              </a:rPr>
              <a:t>01</a:t>
            </a:r>
          </a:p>
        </p:txBody>
      </p:sp>
      <p:sp>
        <p:nvSpPr>
          <p:cNvPr id="25" name="淘宝-想搞设计PPT(倒卖必究)-25"/>
          <p:cNvSpPr txBox="1"/>
          <p:nvPr/>
        </p:nvSpPr>
        <p:spPr>
          <a:xfrm>
            <a:off x="5453561" y="2423456"/>
            <a:ext cx="584061" cy="578324"/>
          </a:xfrm>
          <a:prstGeom prst="rect">
            <a:avLst/>
          </a:prstGeom>
        </p:spPr>
        <p:txBody>
          <a:bodyPr wrap="none">
            <a:spAutoFit/>
          </a:bodyPr>
          <a:lstStyle>
            <a:defPPr>
              <a:defRPr lang="zh-CN"/>
            </a:defPPr>
            <a:lvl1pPr algn="ctr">
              <a:defRPr sz="4000">
                <a:solidFill>
                  <a:schemeClr val="bg1"/>
                </a:solidFill>
                <a:latin typeface="Algerian" panose="04020705040A02060702" pitchFamily="82" charset="0"/>
              </a:defRPr>
            </a:lvl1pPr>
            <a:lvl2pPr>
              <a:defRPr/>
            </a:lvl2pPr>
            <a:lvl3pPr>
              <a:defRPr/>
            </a:lvl3pPr>
            <a:lvl4pPr>
              <a:defRPr/>
            </a:lvl4pPr>
            <a:lvl5pPr>
              <a:defRPr/>
            </a:lvl5pPr>
            <a:lvl6pPr>
              <a:defRPr/>
            </a:lvl6pPr>
            <a:lvl7pPr>
              <a:defRPr/>
            </a:lvl7pPr>
            <a:lvl8pPr>
              <a:defRPr/>
            </a:lvl8pPr>
            <a:lvl9pPr>
              <a:defRPr/>
            </a:lvl9pPr>
          </a:lstStyle>
          <a:p>
            <a:pPr fontAlgn="auto">
              <a:spcBef>
                <a:spcPts val="0"/>
              </a:spcBef>
              <a:spcAft>
                <a:spcPts val="0"/>
              </a:spcAft>
            </a:pPr>
            <a:r>
              <a:rPr lang="en-US" altLang="zh-CN" sz="3600" dirty="0">
                <a:solidFill>
                  <a:prstClr val="white"/>
                </a:solidFill>
                <a:latin typeface="+mn-lt"/>
                <a:ea typeface="宋体" panose="02010600030101010101" pitchFamily="2" charset="-122"/>
              </a:rPr>
              <a:t>02</a:t>
            </a:r>
          </a:p>
        </p:txBody>
      </p:sp>
      <p:sp>
        <p:nvSpPr>
          <p:cNvPr id="28" name="淘宝-想搞设计PPT(倒卖必究)-28"/>
          <p:cNvSpPr txBox="1"/>
          <p:nvPr/>
        </p:nvSpPr>
        <p:spPr>
          <a:xfrm>
            <a:off x="5419220" y="3233426"/>
            <a:ext cx="652743" cy="646331"/>
          </a:xfrm>
          <a:prstGeom prst="rect">
            <a:avLst/>
          </a:prstGeom>
        </p:spPr>
        <p:txBody>
          <a:bodyPr wrap="none">
            <a:spAutoFit/>
          </a:bodyPr>
          <a:lstStyle>
            <a:defPPr>
              <a:defRPr lang="zh-CN"/>
            </a:defPPr>
            <a:lvl1pPr algn="ctr">
              <a:defRPr sz="4000">
                <a:solidFill>
                  <a:schemeClr val="bg1"/>
                </a:solidFill>
                <a:latin typeface="Algerian" panose="04020705040A02060702" pitchFamily="82" charset="0"/>
              </a:defRPr>
            </a:lvl1pPr>
            <a:lvl2pPr>
              <a:defRPr/>
            </a:lvl2pPr>
            <a:lvl3pPr>
              <a:defRPr/>
            </a:lvl3pPr>
            <a:lvl4pPr>
              <a:defRPr/>
            </a:lvl4pPr>
            <a:lvl5pPr>
              <a:defRPr/>
            </a:lvl5pPr>
            <a:lvl6pPr>
              <a:defRPr/>
            </a:lvl6pPr>
            <a:lvl7pPr>
              <a:defRPr/>
            </a:lvl7pPr>
            <a:lvl8pPr>
              <a:defRPr/>
            </a:lvl8pPr>
            <a:lvl9pPr>
              <a:defRPr/>
            </a:lvl9pPr>
          </a:lstStyle>
          <a:p>
            <a:pPr fontAlgn="auto">
              <a:spcBef>
                <a:spcPts val="0"/>
              </a:spcBef>
              <a:spcAft>
                <a:spcPts val="0"/>
              </a:spcAft>
            </a:pPr>
            <a:r>
              <a:rPr lang="en-US" altLang="zh-CN" sz="3600" dirty="0">
                <a:solidFill>
                  <a:srgbClr val="FFFFFF"/>
                </a:solidFill>
                <a:latin typeface="+mn-lt"/>
                <a:ea typeface="宋体" panose="02010600030101010101" pitchFamily="2" charset="-122"/>
              </a:rPr>
              <a:t>03</a:t>
            </a:r>
          </a:p>
        </p:txBody>
      </p:sp>
      <p:sp>
        <p:nvSpPr>
          <p:cNvPr id="29" name="淘宝-想搞设计PPT(倒卖必究)-29"/>
          <p:cNvSpPr txBox="1"/>
          <p:nvPr/>
        </p:nvSpPr>
        <p:spPr>
          <a:xfrm>
            <a:off x="5453561" y="4096828"/>
            <a:ext cx="584061" cy="578324"/>
          </a:xfrm>
          <a:prstGeom prst="rect">
            <a:avLst/>
          </a:prstGeom>
        </p:spPr>
        <p:txBody>
          <a:bodyPr wrap="none">
            <a:spAutoFit/>
          </a:bodyPr>
          <a:lstStyle>
            <a:defPPr>
              <a:defRPr lang="zh-CN"/>
            </a:defPPr>
            <a:lvl1pPr algn="ctr">
              <a:defRPr sz="4000">
                <a:solidFill>
                  <a:schemeClr val="bg1"/>
                </a:solidFill>
                <a:latin typeface="Algerian" panose="04020705040A02060702" pitchFamily="82" charset="0"/>
              </a:defRPr>
            </a:lvl1pPr>
            <a:lvl2pPr>
              <a:defRPr/>
            </a:lvl2pPr>
            <a:lvl3pPr>
              <a:defRPr/>
            </a:lvl3pPr>
            <a:lvl4pPr>
              <a:defRPr/>
            </a:lvl4pPr>
            <a:lvl5pPr>
              <a:defRPr/>
            </a:lvl5pPr>
            <a:lvl6pPr>
              <a:defRPr/>
            </a:lvl6pPr>
            <a:lvl7pPr>
              <a:defRPr/>
            </a:lvl7pPr>
            <a:lvl8pPr>
              <a:defRPr/>
            </a:lvl8pPr>
            <a:lvl9pPr>
              <a:defRPr/>
            </a:lvl9pPr>
          </a:lstStyle>
          <a:p>
            <a:pPr fontAlgn="auto">
              <a:spcBef>
                <a:spcPts val="0"/>
              </a:spcBef>
              <a:spcAft>
                <a:spcPts val="0"/>
              </a:spcAft>
            </a:pPr>
            <a:r>
              <a:rPr lang="en-US" altLang="zh-CN" sz="3600" dirty="0">
                <a:solidFill>
                  <a:prstClr val="white"/>
                </a:solidFill>
                <a:latin typeface="+mn-lt"/>
                <a:ea typeface="宋体" panose="02010600030101010101" pitchFamily="2" charset="-122"/>
              </a:rPr>
              <a:t>04</a:t>
            </a:r>
          </a:p>
        </p:txBody>
      </p:sp>
      <p:sp>
        <p:nvSpPr>
          <p:cNvPr id="30" name="淘宝-想搞设计PPT(倒卖必究)-30"/>
          <p:cNvSpPr/>
          <p:nvPr/>
        </p:nvSpPr>
        <p:spPr>
          <a:xfrm rot="19900841">
            <a:off x="6174203" y="3686950"/>
            <a:ext cx="2189009" cy="425303"/>
          </a:xfrm>
          <a:custGeom>
            <a:avLst/>
            <a:gdLst>
              <a:gd name="connsiteX0" fmla="*/ 0 w 2397542"/>
              <a:gd name="connsiteY0" fmla="*/ 0 h 369332"/>
              <a:gd name="connsiteX1" fmla="*/ 2397542 w 2397542"/>
              <a:gd name="connsiteY1" fmla="*/ 0 h 369332"/>
              <a:gd name="connsiteX2" fmla="*/ 2397542 w 2397542"/>
              <a:gd name="connsiteY2" fmla="*/ 369332 h 369332"/>
              <a:gd name="connsiteX3" fmla="*/ 0 w 2397542"/>
              <a:gd name="connsiteY3" fmla="*/ 369332 h 369332"/>
              <a:gd name="connsiteX4" fmla="*/ 0 w 2397542"/>
              <a:gd name="connsiteY4" fmla="*/ 0 h 369332"/>
              <a:gd name="connsiteX0-1" fmla="*/ 0 w 2397542"/>
              <a:gd name="connsiteY0-2" fmla="*/ 0 h 420276"/>
              <a:gd name="connsiteX1-3" fmla="*/ 2397542 w 2397542"/>
              <a:gd name="connsiteY1-4" fmla="*/ 0 h 420276"/>
              <a:gd name="connsiteX2-5" fmla="*/ 2397542 w 2397542"/>
              <a:gd name="connsiteY2-6" fmla="*/ 369332 h 420276"/>
              <a:gd name="connsiteX3-7" fmla="*/ 0 w 2397542"/>
              <a:gd name="connsiteY3-8" fmla="*/ 369332 h 420276"/>
              <a:gd name="connsiteX4-9" fmla="*/ 0 w 2397542"/>
              <a:gd name="connsiteY4-10" fmla="*/ 0 h 420276"/>
              <a:gd name="connsiteX0-11" fmla="*/ 0 w 2397542"/>
              <a:gd name="connsiteY0-12" fmla="*/ 0 h 464983"/>
              <a:gd name="connsiteX1-13" fmla="*/ 2397542 w 2397542"/>
              <a:gd name="connsiteY1-14" fmla="*/ 0 h 464983"/>
              <a:gd name="connsiteX2-15" fmla="*/ 2397542 w 2397542"/>
              <a:gd name="connsiteY2-16" fmla="*/ 369332 h 464983"/>
              <a:gd name="connsiteX3-17" fmla="*/ 0 w 2397542"/>
              <a:gd name="connsiteY3-18" fmla="*/ 369332 h 464983"/>
              <a:gd name="connsiteX4-19" fmla="*/ 0 w 2397542"/>
              <a:gd name="connsiteY4-20" fmla="*/ 0 h 464983"/>
              <a:gd name="connsiteX0-21" fmla="*/ 0 w 2397542"/>
              <a:gd name="connsiteY0-22" fmla="*/ 0 h 517596"/>
              <a:gd name="connsiteX1-23" fmla="*/ 2397542 w 2397542"/>
              <a:gd name="connsiteY1-24" fmla="*/ 0 h 517596"/>
              <a:gd name="connsiteX2-25" fmla="*/ 2397542 w 2397542"/>
              <a:gd name="connsiteY2-26" fmla="*/ 369332 h 517596"/>
              <a:gd name="connsiteX3-27" fmla="*/ 0 w 2397542"/>
              <a:gd name="connsiteY3-28" fmla="*/ 369332 h 517596"/>
              <a:gd name="connsiteX4-29" fmla="*/ 0 w 2397542"/>
              <a:gd name="connsiteY4-30" fmla="*/ 0 h 517596"/>
              <a:gd name="connsiteX0-31" fmla="*/ 0 w 2397542"/>
              <a:gd name="connsiteY0-32" fmla="*/ 0 h 517596"/>
              <a:gd name="connsiteX1-33" fmla="*/ 1241184 w 2397542"/>
              <a:gd name="connsiteY1-34" fmla="*/ 15033 h 517596"/>
              <a:gd name="connsiteX2-35" fmla="*/ 2397542 w 2397542"/>
              <a:gd name="connsiteY2-36" fmla="*/ 0 h 517596"/>
              <a:gd name="connsiteX3-37" fmla="*/ 2397542 w 2397542"/>
              <a:gd name="connsiteY3-38" fmla="*/ 369332 h 517596"/>
              <a:gd name="connsiteX4-39" fmla="*/ 0 w 2397542"/>
              <a:gd name="connsiteY4-40" fmla="*/ 369332 h 517596"/>
              <a:gd name="connsiteX5" fmla="*/ 0 w 2397542"/>
              <a:gd name="connsiteY5" fmla="*/ 0 h 5175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397542" h="517596">
                <a:moveTo>
                  <a:pt x="0" y="0"/>
                </a:moveTo>
                <a:lnTo>
                  <a:pt x="1241184" y="15033"/>
                </a:lnTo>
                <a:lnTo>
                  <a:pt x="2397542" y="0"/>
                </a:lnTo>
                <a:lnTo>
                  <a:pt x="2397542" y="369332"/>
                </a:lnTo>
                <a:cubicBezTo>
                  <a:pt x="1600720" y="584548"/>
                  <a:pt x="801146" y="548677"/>
                  <a:pt x="0" y="369332"/>
                </a:cubicBezTo>
                <a:lnTo>
                  <a:pt x="0" y="0"/>
                </a:lnTo>
                <a:close/>
              </a:path>
            </a:pathLst>
          </a:custGeom>
          <a:noFill/>
          <a:scene3d>
            <a:camera prst="orthographicFront">
              <a:rot lat="0" lon="900000" rev="0"/>
            </a:camera>
            <a:lightRig rig="threePt" dir="t"/>
          </a:scene3d>
        </p:spPr>
        <p:txBody>
          <a:bodyPr wrap="square" lIns="68580" tIns="34290" rIns="68580" bIns="34290" anchor="ctr" anchorCtr="0">
            <a:prstTxWarp prst="textArchUp">
              <a:avLst>
                <a:gd name="adj" fmla="val 7880006"/>
              </a:avLst>
            </a:prstTxWarp>
            <a:spAutoFit/>
            <a:flatTx/>
          </a:bodyPr>
          <a:lstStyle/>
          <a:p>
            <a:pPr algn="ctr" fontAlgn="auto">
              <a:spcBef>
                <a:spcPts val="0"/>
              </a:spcBef>
              <a:spcAft>
                <a:spcPts val="0"/>
              </a:spcAft>
            </a:pPr>
            <a:r>
              <a:rPr lang="en-US" altLang="zh-CN" b="1" dirty="0">
                <a:solidFill>
                  <a:prstClr val="white"/>
                </a:solidFill>
                <a:latin typeface="Calibri" panose="020F0502020204030204"/>
                <a:ea typeface="宋体" panose="02010600030101010101" pitchFamily="2" charset="-122"/>
              </a:rPr>
              <a:t>text </a:t>
            </a:r>
            <a:endParaRPr lang="en-US" altLang="zh-CN" sz="1600" b="1" dirty="0">
              <a:solidFill>
                <a:prstClr val="white"/>
              </a:solidFill>
              <a:latin typeface="Calibri" panose="020F0502020204030204"/>
              <a:ea typeface="宋体" panose="02010600030101010101" pitchFamily="2" charset="-122"/>
            </a:endParaRPr>
          </a:p>
        </p:txBody>
      </p:sp>
      <p:sp>
        <p:nvSpPr>
          <p:cNvPr id="31" name="淘宝-想搞设计PPT(倒卖必究)-31"/>
          <p:cNvSpPr/>
          <p:nvPr/>
        </p:nvSpPr>
        <p:spPr>
          <a:xfrm rot="20656130">
            <a:off x="5922852" y="3104305"/>
            <a:ext cx="1970033" cy="425303"/>
          </a:xfrm>
          <a:custGeom>
            <a:avLst/>
            <a:gdLst>
              <a:gd name="connsiteX0" fmla="*/ 0 w 2397542"/>
              <a:gd name="connsiteY0" fmla="*/ 0 h 369332"/>
              <a:gd name="connsiteX1" fmla="*/ 2397542 w 2397542"/>
              <a:gd name="connsiteY1" fmla="*/ 0 h 369332"/>
              <a:gd name="connsiteX2" fmla="*/ 2397542 w 2397542"/>
              <a:gd name="connsiteY2" fmla="*/ 369332 h 369332"/>
              <a:gd name="connsiteX3" fmla="*/ 0 w 2397542"/>
              <a:gd name="connsiteY3" fmla="*/ 369332 h 369332"/>
              <a:gd name="connsiteX4" fmla="*/ 0 w 2397542"/>
              <a:gd name="connsiteY4" fmla="*/ 0 h 369332"/>
              <a:gd name="connsiteX0-1" fmla="*/ 0 w 2397542"/>
              <a:gd name="connsiteY0-2" fmla="*/ 0 h 420276"/>
              <a:gd name="connsiteX1-3" fmla="*/ 2397542 w 2397542"/>
              <a:gd name="connsiteY1-4" fmla="*/ 0 h 420276"/>
              <a:gd name="connsiteX2-5" fmla="*/ 2397542 w 2397542"/>
              <a:gd name="connsiteY2-6" fmla="*/ 369332 h 420276"/>
              <a:gd name="connsiteX3-7" fmla="*/ 0 w 2397542"/>
              <a:gd name="connsiteY3-8" fmla="*/ 369332 h 420276"/>
              <a:gd name="connsiteX4-9" fmla="*/ 0 w 2397542"/>
              <a:gd name="connsiteY4-10" fmla="*/ 0 h 420276"/>
              <a:gd name="connsiteX0-11" fmla="*/ 0 w 2397542"/>
              <a:gd name="connsiteY0-12" fmla="*/ 0 h 464983"/>
              <a:gd name="connsiteX1-13" fmla="*/ 2397542 w 2397542"/>
              <a:gd name="connsiteY1-14" fmla="*/ 0 h 464983"/>
              <a:gd name="connsiteX2-15" fmla="*/ 2397542 w 2397542"/>
              <a:gd name="connsiteY2-16" fmla="*/ 369332 h 464983"/>
              <a:gd name="connsiteX3-17" fmla="*/ 0 w 2397542"/>
              <a:gd name="connsiteY3-18" fmla="*/ 369332 h 464983"/>
              <a:gd name="connsiteX4-19" fmla="*/ 0 w 2397542"/>
              <a:gd name="connsiteY4-20" fmla="*/ 0 h 464983"/>
              <a:gd name="connsiteX0-21" fmla="*/ 0 w 2397542"/>
              <a:gd name="connsiteY0-22" fmla="*/ 0 h 517596"/>
              <a:gd name="connsiteX1-23" fmla="*/ 2397542 w 2397542"/>
              <a:gd name="connsiteY1-24" fmla="*/ 0 h 517596"/>
              <a:gd name="connsiteX2-25" fmla="*/ 2397542 w 2397542"/>
              <a:gd name="connsiteY2-26" fmla="*/ 369332 h 517596"/>
              <a:gd name="connsiteX3-27" fmla="*/ 0 w 2397542"/>
              <a:gd name="connsiteY3-28" fmla="*/ 369332 h 517596"/>
              <a:gd name="connsiteX4-29" fmla="*/ 0 w 2397542"/>
              <a:gd name="connsiteY4-30" fmla="*/ 0 h 517596"/>
              <a:gd name="connsiteX0-31" fmla="*/ 0 w 2397542"/>
              <a:gd name="connsiteY0-32" fmla="*/ 0 h 517596"/>
              <a:gd name="connsiteX1-33" fmla="*/ 1241184 w 2397542"/>
              <a:gd name="connsiteY1-34" fmla="*/ 15033 h 517596"/>
              <a:gd name="connsiteX2-35" fmla="*/ 2397542 w 2397542"/>
              <a:gd name="connsiteY2-36" fmla="*/ 0 h 517596"/>
              <a:gd name="connsiteX3-37" fmla="*/ 2397542 w 2397542"/>
              <a:gd name="connsiteY3-38" fmla="*/ 369332 h 517596"/>
              <a:gd name="connsiteX4-39" fmla="*/ 0 w 2397542"/>
              <a:gd name="connsiteY4-40" fmla="*/ 369332 h 517596"/>
              <a:gd name="connsiteX5" fmla="*/ 0 w 2397542"/>
              <a:gd name="connsiteY5" fmla="*/ 0 h 5175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397542" h="517596">
                <a:moveTo>
                  <a:pt x="0" y="0"/>
                </a:moveTo>
                <a:lnTo>
                  <a:pt x="1241184" y="15033"/>
                </a:lnTo>
                <a:lnTo>
                  <a:pt x="2397542" y="0"/>
                </a:lnTo>
                <a:lnTo>
                  <a:pt x="2397542" y="369332"/>
                </a:lnTo>
                <a:cubicBezTo>
                  <a:pt x="1600720" y="584548"/>
                  <a:pt x="801146" y="548677"/>
                  <a:pt x="0" y="369332"/>
                </a:cubicBezTo>
                <a:lnTo>
                  <a:pt x="0" y="0"/>
                </a:lnTo>
                <a:close/>
              </a:path>
            </a:pathLst>
          </a:custGeom>
          <a:noFill/>
          <a:scene3d>
            <a:camera prst="orthographicFront"/>
            <a:lightRig rig="threePt" dir="t"/>
          </a:scene3d>
          <a:sp3d/>
        </p:spPr>
        <p:txBody>
          <a:bodyPr wrap="square" lIns="68580" tIns="34290" rIns="68580" bIns="34290" anchor="ctr" anchorCtr="0">
            <a:prstTxWarp prst="textArchUp">
              <a:avLst/>
            </a:prstTxWarp>
            <a:spAutoFit/>
            <a:flatTx/>
          </a:bodyPr>
          <a:lstStyle/>
          <a:p>
            <a:pPr algn="ctr" fontAlgn="auto">
              <a:spcBef>
                <a:spcPts val="0"/>
              </a:spcBef>
              <a:spcAft>
                <a:spcPts val="0"/>
              </a:spcAft>
            </a:pPr>
            <a:r>
              <a:rPr lang="en-US" altLang="zh-CN" sz="1400" b="1" dirty="0">
                <a:solidFill>
                  <a:schemeClr val="bg1"/>
                </a:solidFill>
                <a:latin typeface="Calibri" panose="020F0502020204030204"/>
                <a:ea typeface="宋体" panose="02010600030101010101" pitchFamily="2" charset="-122"/>
              </a:rPr>
              <a:t>text</a:t>
            </a:r>
          </a:p>
        </p:txBody>
      </p:sp>
      <p:pic>
        <p:nvPicPr>
          <p:cNvPr id="32" name="淘宝-想搞设计PPT(倒卖必究)-32" descr="\\MAGNUM\Projects\Microsoft\Cloud Power FY12\Design\ICONS_PNG\Increase.png"/>
          <p:cNvPicPr>
            <a:picLocks noChangeAspect="1" noChangeArrowheads="1"/>
          </p:cNvPicPr>
          <p:nvPr/>
        </p:nvPicPr>
        <p:blipFill rotWithShape="1">
          <a:blip r:embed="rId2" cstate="print">
            <a:duotone>
              <a:prstClr val="black"/>
              <a:schemeClr val="tx2">
                <a:tint val="45000"/>
                <a:satMod val="400000"/>
              </a:schemeClr>
            </a:duotone>
          </a:blip>
          <a:srcRect b="16251"/>
          <a:stretch>
            <a:fillRect/>
          </a:stretch>
        </p:blipFill>
        <p:spPr bwMode="auto">
          <a:xfrm>
            <a:off x="7854309" y="3577953"/>
            <a:ext cx="595607" cy="498685"/>
          </a:xfrm>
          <a:prstGeom prst="rect">
            <a:avLst/>
          </a:prstGeom>
          <a:noFill/>
          <a:effectLst>
            <a:reflection blurRad="6350" stA="52000" endA="300" endPos="35000" dir="5400000" sy="-100000" algn="bl" rotWithShape="0"/>
          </a:effectLst>
        </p:spPr>
      </p:pic>
      <p:sp>
        <p:nvSpPr>
          <p:cNvPr id="35" name="淘宝-想搞设计PPT(倒卖必究)-35"/>
          <p:cNvSpPr/>
          <p:nvPr/>
        </p:nvSpPr>
        <p:spPr>
          <a:xfrm rot="10800000">
            <a:off x="7690748" y="2272901"/>
            <a:ext cx="3318472" cy="2469449"/>
          </a:xfrm>
          <a:custGeom>
            <a:avLst/>
            <a:gdLst>
              <a:gd name="connsiteX0" fmla="*/ 0 w 3028950"/>
              <a:gd name="connsiteY0" fmla="*/ 2252662 h 2252662"/>
              <a:gd name="connsiteX1" fmla="*/ 4762 w 3028950"/>
              <a:gd name="connsiteY1" fmla="*/ 1028700 h 2252662"/>
              <a:gd name="connsiteX2" fmla="*/ 2671762 w 3028950"/>
              <a:gd name="connsiteY2" fmla="*/ 0 h 2252662"/>
              <a:gd name="connsiteX3" fmla="*/ 3028950 w 3028950"/>
              <a:gd name="connsiteY3" fmla="*/ 261937 h 2252662"/>
              <a:gd name="connsiteX4" fmla="*/ 0 w 3028950"/>
              <a:gd name="connsiteY4" fmla="*/ 2252662 h 2252662"/>
              <a:gd name="connsiteX0-1" fmla="*/ 0 w 3028950"/>
              <a:gd name="connsiteY0-2" fmla="*/ 2252662 h 2252662"/>
              <a:gd name="connsiteX1-3" fmla="*/ 4762 w 3028950"/>
              <a:gd name="connsiteY1-4" fmla="*/ 1028700 h 2252662"/>
              <a:gd name="connsiteX2-5" fmla="*/ 2671762 w 3028950"/>
              <a:gd name="connsiteY2-6" fmla="*/ 0 h 2252662"/>
              <a:gd name="connsiteX3-7" fmla="*/ 3028950 w 3028950"/>
              <a:gd name="connsiteY3-8" fmla="*/ 261937 h 2252662"/>
              <a:gd name="connsiteX4-9" fmla="*/ 0 w 3028950"/>
              <a:gd name="connsiteY4-10" fmla="*/ 2252662 h 2252662"/>
              <a:gd name="connsiteX0-11" fmla="*/ 0 w 3028950"/>
              <a:gd name="connsiteY0-12" fmla="*/ 2252662 h 2252662"/>
              <a:gd name="connsiteX1-13" fmla="*/ 4762 w 3028950"/>
              <a:gd name="connsiteY1-14" fmla="*/ 1028700 h 2252662"/>
              <a:gd name="connsiteX2-15" fmla="*/ 2671762 w 3028950"/>
              <a:gd name="connsiteY2-16" fmla="*/ 0 h 2252662"/>
              <a:gd name="connsiteX3-17" fmla="*/ 3028950 w 3028950"/>
              <a:gd name="connsiteY3-18" fmla="*/ 261937 h 2252662"/>
              <a:gd name="connsiteX4-19" fmla="*/ 0 w 3028950"/>
              <a:gd name="connsiteY4-20" fmla="*/ 2252662 h 2252662"/>
              <a:gd name="connsiteX0-21" fmla="*/ 0 w 3028950"/>
              <a:gd name="connsiteY0-22" fmla="*/ 2252662 h 2252662"/>
              <a:gd name="connsiteX1-23" fmla="*/ 4762 w 3028950"/>
              <a:gd name="connsiteY1-24" fmla="*/ 1028700 h 2252662"/>
              <a:gd name="connsiteX2-25" fmla="*/ 2671762 w 3028950"/>
              <a:gd name="connsiteY2-26" fmla="*/ 0 h 2252662"/>
              <a:gd name="connsiteX3-27" fmla="*/ 3028950 w 3028950"/>
              <a:gd name="connsiteY3-28" fmla="*/ 261937 h 2252662"/>
              <a:gd name="connsiteX4-29" fmla="*/ 0 w 3028950"/>
              <a:gd name="connsiteY4-30" fmla="*/ 2252662 h 2252662"/>
              <a:gd name="connsiteX0-31" fmla="*/ 0 w 3028950"/>
              <a:gd name="connsiteY0-32" fmla="*/ 2252662 h 2252662"/>
              <a:gd name="connsiteX1-33" fmla="*/ 4762 w 3028950"/>
              <a:gd name="connsiteY1-34" fmla="*/ 1028700 h 2252662"/>
              <a:gd name="connsiteX2-35" fmla="*/ 2671762 w 3028950"/>
              <a:gd name="connsiteY2-36" fmla="*/ 0 h 2252662"/>
              <a:gd name="connsiteX3-37" fmla="*/ 3028950 w 3028950"/>
              <a:gd name="connsiteY3-38" fmla="*/ 261937 h 2252662"/>
              <a:gd name="connsiteX4-39" fmla="*/ 0 w 3028950"/>
              <a:gd name="connsiteY4-40" fmla="*/ 2252662 h 2252662"/>
              <a:gd name="connsiteX0-41" fmla="*/ 0 w 3028950"/>
              <a:gd name="connsiteY0-42" fmla="*/ 2252662 h 2252662"/>
              <a:gd name="connsiteX1-43" fmla="*/ 4762 w 3028950"/>
              <a:gd name="connsiteY1-44" fmla="*/ 1028700 h 2252662"/>
              <a:gd name="connsiteX2-45" fmla="*/ 2671762 w 3028950"/>
              <a:gd name="connsiteY2-46" fmla="*/ 0 h 2252662"/>
              <a:gd name="connsiteX3-47" fmla="*/ 3028950 w 3028950"/>
              <a:gd name="connsiteY3-48" fmla="*/ 261937 h 2252662"/>
              <a:gd name="connsiteX4-49" fmla="*/ 0 w 3028950"/>
              <a:gd name="connsiteY4-50" fmla="*/ 2252662 h 2252662"/>
              <a:gd name="connsiteX0-51" fmla="*/ 0 w 3028950"/>
              <a:gd name="connsiteY0-52" fmla="*/ 2252662 h 2252662"/>
              <a:gd name="connsiteX1-53" fmla="*/ 4762 w 3028950"/>
              <a:gd name="connsiteY1-54" fmla="*/ 1028700 h 2252662"/>
              <a:gd name="connsiteX2-55" fmla="*/ 2671762 w 3028950"/>
              <a:gd name="connsiteY2-56" fmla="*/ 0 h 2252662"/>
              <a:gd name="connsiteX3-57" fmla="*/ 3028950 w 3028950"/>
              <a:gd name="connsiteY3-58" fmla="*/ 261937 h 2252662"/>
              <a:gd name="connsiteX4-59" fmla="*/ 0 w 3028950"/>
              <a:gd name="connsiteY4-60" fmla="*/ 2252662 h 2252662"/>
              <a:gd name="connsiteX0-61" fmla="*/ 0 w 3028950"/>
              <a:gd name="connsiteY0-62" fmla="*/ 2252662 h 2252662"/>
              <a:gd name="connsiteX1-63" fmla="*/ 4762 w 3028950"/>
              <a:gd name="connsiteY1-64" fmla="*/ 1028700 h 2252662"/>
              <a:gd name="connsiteX2-65" fmla="*/ 2671762 w 3028950"/>
              <a:gd name="connsiteY2-66" fmla="*/ 0 h 2252662"/>
              <a:gd name="connsiteX3-67" fmla="*/ 3028950 w 3028950"/>
              <a:gd name="connsiteY3-68" fmla="*/ 261937 h 2252662"/>
              <a:gd name="connsiteX4-69" fmla="*/ 0 w 3028950"/>
              <a:gd name="connsiteY4-70" fmla="*/ 2252662 h 2252662"/>
              <a:gd name="connsiteX0-71" fmla="*/ 0 w 3028950"/>
              <a:gd name="connsiteY0-72" fmla="*/ 2252662 h 2252662"/>
              <a:gd name="connsiteX1-73" fmla="*/ 4762 w 3028950"/>
              <a:gd name="connsiteY1-74" fmla="*/ 1028700 h 2252662"/>
              <a:gd name="connsiteX2-75" fmla="*/ 2671762 w 3028950"/>
              <a:gd name="connsiteY2-76" fmla="*/ 0 h 2252662"/>
              <a:gd name="connsiteX3-77" fmla="*/ 3028950 w 3028950"/>
              <a:gd name="connsiteY3-78" fmla="*/ 261937 h 2252662"/>
              <a:gd name="connsiteX4-79" fmla="*/ 0 w 3028950"/>
              <a:gd name="connsiteY4-80" fmla="*/ 2252662 h 2252662"/>
              <a:gd name="connsiteX0-81" fmla="*/ 0 w 3028950"/>
              <a:gd name="connsiteY0-82" fmla="*/ 2254001 h 2254001"/>
              <a:gd name="connsiteX1-83" fmla="*/ 4762 w 3028950"/>
              <a:gd name="connsiteY1-84" fmla="*/ 1030039 h 2254001"/>
              <a:gd name="connsiteX2-85" fmla="*/ 2671762 w 3028950"/>
              <a:gd name="connsiteY2-86" fmla="*/ 1339 h 2254001"/>
              <a:gd name="connsiteX3-87" fmla="*/ 3028950 w 3028950"/>
              <a:gd name="connsiteY3-88" fmla="*/ 263276 h 2254001"/>
              <a:gd name="connsiteX4-89" fmla="*/ 0 w 3028950"/>
              <a:gd name="connsiteY4-90" fmla="*/ 2254001 h 2254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28950" h="2254001">
                <a:moveTo>
                  <a:pt x="0" y="2254001"/>
                </a:moveTo>
                <a:cubicBezTo>
                  <a:pt x="1587" y="1846014"/>
                  <a:pt x="3175" y="1438026"/>
                  <a:pt x="4762" y="1030039"/>
                </a:cubicBezTo>
                <a:cubicBezTo>
                  <a:pt x="1408087" y="59060"/>
                  <a:pt x="2218804" y="0"/>
                  <a:pt x="2671762" y="1339"/>
                </a:cubicBezTo>
                <a:lnTo>
                  <a:pt x="3028950" y="263276"/>
                </a:lnTo>
                <a:cubicBezTo>
                  <a:pt x="2794249" y="173410"/>
                  <a:pt x="1225426" y="913780"/>
                  <a:pt x="0" y="2254001"/>
                </a:cubicBezTo>
                <a:close/>
              </a:path>
            </a:pathLst>
          </a:custGeom>
          <a:solidFill>
            <a:srgbClr val="02396B"/>
          </a:solidFill>
          <a:ln w="12700" cap="flat" cmpd="sng" algn="ctr">
            <a:noFill/>
            <a:prstDash val="solid"/>
          </a:ln>
          <a:effectLst>
            <a:outerShdw blurRad="647700" sx="83000" sy="83000" algn="ctr" rotWithShape="0">
              <a:prstClr val="black">
                <a:alpha val="31000"/>
              </a:prstClr>
            </a:outerShdw>
          </a:effectLst>
          <a:scene3d>
            <a:camera prst="orthographicFront"/>
            <a:lightRig rig="threePt" dir="t"/>
          </a:scene3d>
          <a:sp3d extrusionH="463550">
            <a:bevelT w="0" h="63500"/>
            <a:bevelB w="165100" h="184150"/>
            <a:extrusionClr>
              <a:srgbClr val="6A93BF"/>
            </a:extrusionClr>
            <a:contourClr>
              <a:srgbClr val="6A93BF"/>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7" name="淘宝-想搞设计PPT(倒卖必究)-57"/>
          <p:cNvSpPr/>
          <p:nvPr/>
        </p:nvSpPr>
        <p:spPr>
          <a:xfrm rot="10800000">
            <a:off x="9480427" y="5528201"/>
            <a:ext cx="1528793" cy="889620"/>
          </a:xfrm>
          <a:custGeom>
            <a:avLst/>
            <a:gdLst>
              <a:gd name="connsiteX0" fmla="*/ 0 w 1395413"/>
              <a:gd name="connsiteY0" fmla="*/ 0 h 804862"/>
              <a:gd name="connsiteX1" fmla="*/ 1395413 w 1395413"/>
              <a:gd name="connsiteY1" fmla="*/ 728662 h 804862"/>
              <a:gd name="connsiteX2" fmla="*/ 9525 w 1395413"/>
              <a:gd name="connsiteY2" fmla="*/ 804862 h 804862"/>
              <a:gd name="connsiteX3" fmla="*/ 0 w 1395413"/>
              <a:gd name="connsiteY3" fmla="*/ 0 h 804862"/>
              <a:gd name="connsiteX0-1" fmla="*/ 0 w 1395413"/>
              <a:gd name="connsiteY0-2" fmla="*/ 23837 h 828699"/>
              <a:gd name="connsiteX1-3" fmla="*/ 1395413 w 1395413"/>
              <a:gd name="connsiteY1-4" fmla="*/ 752499 h 828699"/>
              <a:gd name="connsiteX2-5" fmla="*/ 9525 w 1395413"/>
              <a:gd name="connsiteY2-6" fmla="*/ 828699 h 828699"/>
              <a:gd name="connsiteX3-7" fmla="*/ 0 w 1395413"/>
              <a:gd name="connsiteY3-8" fmla="*/ 23837 h 828699"/>
              <a:gd name="connsiteX0-9" fmla="*/ 0 w 1395413"/>
              <a:gd name="connsiteY0-10" fmla="*/ 23837 h 828699"/>
              <a:gd name="connsiteX1-11" fmla="*/ 1395413 w 1395413"/>
              <a:gd name="connsiteY1-12" fmla="*/ 752499 h 828699"/>
              <a:gd name="connsiteX2-13" fmla="*/ 9525 w 1395413"/>
              <a:gd name="connsiteY2-14" fmla="*/ 828699 h 828699"/>
              <a:gd name="connsiteX3-15" fmla="*/ 0 w 1395413"/>
              <a:gd name="connsiteY3-16" fmla="*/ 23837 h 828699"/>
              <a:gd name="connsiteX0-17" fmla="*/ 0 w 1395413"/>
              <a:gd name="connsiteY0-18" fmla="*/ 0 h 807243"/>
              <a:gd name="connsiteX1-19" fmla="*/ 1395413 w 1395413"/>
              <a:gd name="connsiteY1-20" fmla="*/ 728662 h 807243"/>
              <a:gd name="connsiteX2-21" fmla="*/ 2381 w 1395413"/>
              <a:gd name="connsiteY2-22" fmla="*/ 807243 h 807243"/>
              <a:gd name="connsiteX3-23" fmla="*/ 0 w 1395413"/>
              <a:gd name="connsiteY3-24" fmla="*/ 0 h 807243"/>
              <a:gd name="connsiteX0-25" fmla="*/ 0 w 1395413"/>
              <a:gd name="connsiteY0-26" fmla="*/ 0 h 809624"/>
              <a:gd name="connsiteX1-27" fmla="*/ 1395413 w 1395413"/>
              <a:gd name="connsiteY1-28" fmla="*/ 728662 h 809624"/>
              <a:gd name="connsiteX2-29" fmla="*/ 9525 w 1395413"/>
              <a:gd name="connsiteY2-30" fmla="*/ 809624 h 809624"/>
              <a:gd name="connsiteX3-31" fmla="*/ 0 w 1395413"/>
              <a:gd name="connsiteY3-32" fmla="*/ 0 h 809624"/>
              <a:gd name="connsiteX0-33" fmla="*/ 0 w 1395413"/>
              <a:gd name="connsiteY0-34" fmla="*/ 0 h 812005"/>
              <a:gd name="connsiteX1-35" fmla="*/ 1395413 w 1395413"/>
              <a:gd name="connsiteY1-36" fmla="*/ 728662 h 812005"/>
              <a:gd name="connsiteX2-37" fmla="*/ 4762 w 1395413"/>
              <a:gd name="connsiteY2-38" fmla="*/ 812005 h 812005"/>
              <a:gd name="connsiteX3-39" fmla="*/ 0 w 1395413"/>
              <a:gd name="connsiteY3-40" fmla="*/ 0 h 812005"/>
              <a:gd name="connsiteX0-41" fmla="*/ 0 w 1395413"/>
              <a:gd name="connsiteY0-42" fmla="*/ 0 h 812005"/>
              <a:gd name="connsiteX1-43" fmla="*/ 1395413 w 1395413"/>
              <a:gd name="connsiteY1-44" fmla="*/ 728662 h 812005"/>
              <a:gd name="connsiteX2-45" fmla="*/ 4762 w 1395413"/>
              <a:gd name="connsiteY2-46" fmla="*/ 812005 h 812005"/>
              <a:gd name="connsiteX3-47" fmla="*/ 0 w 1395413"/>
              <a:gd name="connsiteY3-48" fmla="*/ 0 h 812005"/>
              <a:gd name="connsiteX0-49" fmla="*/ 0 w 1395413"/>
              <a:gd name="connsiteY0-50" fmla="*/ 0 h 812005"/>
              <a:gd name="connsiteX1-51" fmla="*/ 1395413 w 1395413"/>
              <a:gd name="connsiteY1-52" fmla="*/ 728662 h 812005"/>
              <a:gd name="connsiteX2-53" fmla="*/ 4762 w 1395413"/>
              <a:gd name="connsiteY2-54" fmla="*/ 812005 h 812005"/>
              <a:gd name="connsiteX3-55" fmla="*/ 0 w 1395413"/>
              <a:gd name="connsiteY3-56" fmla="*/ 0 h 812005"/>
            </a:gdLst>
            <a:ahLst/>
            <a:cxnLst>
              <a:cxn ang="0">
                <a:pos x="connsiteX0-1" y="connsiteY0-2"/>
              </a:cxn>
              <a:cxn ang="0">
                <a:pos x="connsiteX1-3" y="connsiteY1-4"/>
              </a:cxn>
              <a:cxn ang="0">
                <a:pos x="connsiteX2-5" y="connsiteY2-6"/>
              </a:cxn>
              <a:cxn ang="0">
                <a:pos x="connsiteX3-7" y="connsiteY3-8"/>
              </a:cxn>
            </a:cxnLst>
            <a:rect l="l" t="t" r="r" b="b"/>
            <a:pathLst>
              <a:path w="1395413" h="812005">
                <a:moveTo>
                  <a:pt x="0" y="0"/>
                </a:moveTo>
                <a:cubicBezTo>
                  <a:pt x="111919" y="25499"/>
                  <a:pt x="444475" y="-23837"/>
                  <a:pt x="1395413" y="728662"/>
                </a:cubicBezTo>
                <a:lnTo>
                  <a:pt x="4762" y="812005"/>
                </a:lnTo>
                <a:cubicBezTo>
                  <a:pt x="794" y="1586"/>
                  <a:pt x="3969" y="815181"/>
                  <a:pt x="0" y="0"/>
                </a:cubicBezTo>
                <a:close/>
              </a:path>
            </a:pathLst>
          </a:custGeom>
          <a:solidFill>
            <a:srgbClr val="0359A7"/>
          </a:solidFill>
          <a:ln w="25400" cap="flat" cmpd="sng" algn="ctr">
            <a:noFill/>
            <a:prstDash val="solid"/>
          </a:ln>
          <a:effectLst>
            <a:glow rad="63500">
              <a:sysClr val="window" lastClr="FFFFFF">
                <a:alpha val="40000"/>
              </a:sysClr>
            </a:glow>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8" name="淘宝-想搞设计PPT(倒卖必究)-58"/>
          <p:cNvSpPr/>
          <p:nvPr/>
        </p:nvSpPr>
        <p:spPr>
          <a:xfrm rot="10800000">
            <a:off x="8833429" y="4658798"/>
            <a:ext cx="2175791" cy="1074226"/>
          </a:xfrm>
          <a:custGeom>
            <a:avLst/>
            <a:gdLst>
              <a:gd name="connsiteX0" fmla="*/ 4763 w 1985963"/>
              <a:gd name="connsiteY0" fmla="*/ 57150 h 862013"/>
              <a:gd name="connsiteX1" fmla="*/ 0 w 1985963"/>
              <a:gd name="connsiteY1" fmla="*/ 862013 h 862013"/>
              <a:gd name="connsiteX2" fmla="*/ 1985963 w 1985963"/>
              <a:gd name="connsiteY2" fmla="*/ 361950 h 862013"/>
              <a:gd name="connsiteX3" fmla="*/ 1495425 w 1985963"/>
              <a:gd name="connsiteY3" fmla="*/ 0 h 862013"/>
              <a:gd name="connsiteX4" fmla="*/ 4763 w 1985963"/>
              <a:gd name="connsiteY4" fmla="*/ 57150 h 862013"/>
              <a:gd name="connsiteX0-1" fmla="*/ 4763 w 1985963"/>
              <a:gd name="connsiteY0-2" fmla="*/ 175642 h 980505"/>
              <a:gd name="connsiteX1-3" fmla="*/ 0 w 1985963"/>
              <a:gd name="connsiteY1-4" fmla="*/ 980505 h 980505"/>
              <a:gd name="connsiteX2-5" fmla="*/ 1985963 w 1985963"/>
              <a:gd name="connsiteY2-6" fmla="*/ 480442 h 980505"/>
              <a:gd name="connsiteX3-7" fmla="*/ 1495425 w 1985963"/>
              <a:gd name="connsiteY3-8" fmla="*/ 118492 h 980505"/>
              <a:gd name="connsiteX4-9" fmla="*/ 4763 w 1985963"/>
              <a:gd name="connsiteY4-10" fmla="*/ 175642 h 980505"/>
              <a:gd name="connsiteX0-11" fmla="*/ 4763 w 1985963"/>
              <a:gd name="connsiteY0-12" fmla="*/ 175642 h 980505"/>
              <a:gd name="connsiteX1-13" fmla="*/ 0 w 1985963"/>
              <a:gd name="connsiteY1-14" fmla="*/ 980505 h 980505"/>
              <a:gd name="connsiteX2-15" fmla="*/ 1985963 w 1985963"/>
              <a:gd name="connsiteY2-16" fmla="*/ 480442 h 980505"/>
              <a:gd name="connsiteX3-17" fmla="*/ 1495425 w 1985963"/>
              <a:gd name="connsiteY3-18" fmla="*/ 118492 h 980505"/>
              <a:gd name="connsiteX4-19" fmla="*/ 4763 w 1985963"/>
              <a:gd name="connsiteY4-20" fmla="*/ 175642 h 980505"/>
              <a:gd name="connsiteX0-21" fmla="*/ 4763 w 1985963"/>
              <a:gd name="connsiteY0-22" fmla="*/ 175642 h 980505"/>
              <a:gd name="connsiteX1-23" fmla="*/ 0 w 1985963"/>
              <a:gd name="connsiteY1-24" fmla="*/ 980505 h 980505"/>
              <a:gd name="connsiteX2-25" fmla="*/ 1985963 w 1985963"/>
              <a:gd name="connsiteY2-26" fmla="*/ 480442 h 980505"/>
              <a:gd name="connsiteX3-27" fmla="*/ 1495425 w 1985963"/>
              <a:gd name="connsiteY3-28" fmla="*/ 118492 h 980505"/>
              <a:gd name="connsiteX4-29" fmla="*/ 4763 w 1985963"/>
              <a:gd name="connsiteY4-30" fmla="*/ 175642 h 980505"/>
              <a:gd name="connsiteX0-31" fmla="*/ 4763 w 1985963"/>
              <a:gd name="connsiteY0-32" fmla="*/ 175642 h 980505"/>
              <a:gd name="connsiteX1-33" fmla="*/ 0 w 1985963"/>
              <a:gd name="connsiteY1-34" fmla="*/ 980505 h 980505"/>
              <a:gd name="connsiteX2-35" fmla="*/ 1985963 w 1985963"/>
              <a:gd name="connsiteY2-36" fmla="*/ 480442 h 980505"/>
              <a:gd name="connsiteX3-37" fmla="*/ 1495425 w 1985963"/>
              <a:gd name="connsiteY3-38" fmla="*/ 118492 h 980505"/>
              <a:gd name="connsiteX4-39" fmla="*/ 4763 w 1985963"/>
              <a:gd name="connsiteY4-40" fmla="*/ 175642 h 9805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85963" h="980505">
                <a:moveTo>
                  <a:pt x="4763" y="175642"/>
                </a:moveTo>
                <a:cubicBezTo>
                  <a:pt x="3175" y="443930"/>
                  <a:pt x="1588" y="712217"/>
                  <a:pt x="0" y="980505"/>
                </a:cubicBezTo>
                <a:cubicBezTo>
                  <a:pt x="780455" y="561603"/>
                  <a:pt x="1661145" y="448445"/>
                  <a:pt x="1985963" y="480442"/>
                </a:cubicBezTo>
                <a:lnTo>
                  <a:pt x="1495425" y="118492"/>
                </a:lnTo>
                <a:cubicBezTo>
                  <a:pt x="999853" y="0"/>
                  <a:pt x="425996" y="123825"/>
                  <a:pt x="4763" y="175642"/>
                </a:cubicBezTo>
                <a:close/>
              </a:path>
            </a:pathLst>
          </a:custGeom>
          <a:solidFill>
            <a:srgbClr val="0359A7"/>
          </a:solidFill>
          <a:ln w="12700" cap="flat" cmpd="sng" algn="ctr">
            <a:noFill/>
            <a:prstDash val="solid"/>
          </a:ln>
          <a:effectLst>
            <a:outerShdw blurRad="50800" dist="38100" dir="2700000" algn="tl" rotWithShape="0">
              <a:prstClr val="black">
                <a:alpha val="40000"/>
              </a:prst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9" name="淘宝-想搞设计PPT(倒卖必究)-59"/>
          <p:cNvSpPr/>
          <p:nvPr/>
        </p:nvSpPr>
        <p:spPr>
          <a:xfrm rot="10800000">
            <a:off x="8181214" y="3657649"/>
            <a:ext cx="2828006" cy="1649233"/>
          </a:xfrm>
          <a:custGeom>
            <a:avLst/>
            <a:gdLst>
              <a:gd name="connsiteX0" fmla="*/ 0 w 2581275"/>
              <a:gd name="connsiteY0" fmla="*/ 1409700 h 1409700"/>
              <a:gd name="connsiteX1" fmla="*/ 0 w 2581275"/>
              <a:gd name="connsiteY1" fmla="*/ 490538 h 1409700"/>
              <a:gd name="connsiteX2" fmla="*/ 2076450 w 2581275"/>
              <a:gd name="connsiteY2" fmla="*/ 0 h 1409700"/>
              <a:gd name="connsiteX3" fmla="*/ 2581275 w 2581275"/>
              <a:gd name="connsiteY3" fmla="*/ 376238 h 1409700"/>
              <a:gd name="connsiteX4" fmla="*/ 0 w 2581275"/>
              <a:gd name="connsiteY4" fmla="*/ 1409700 h 1409700"/>
              <a:gd name="connsiteX0-1" fmla="*/ 0 w 2581275"/>
              <a:gd name="connsiteY0-2" fmla="*/ 1490166 h 1490166"/>
              <a:gd name="connsiteX1-3" fmla="*/ 0 w 2581275"/>
              <a:gd name="connsiteY1-4" fmla="*/ 571004 h 1490166"/>
              <a:gd name="connsiteX2-5" fmla="*/ 2076450 w 2581275"/>
              <a:gd name="connsiteY2-6" fmla="*/ 80466 h 1490166"/>
              <a:gd name="connsiteX3-7" fmla="*/ 2581275 w 2581275"/>
              <a:gd name="connsiteY3-8" fmla="*/ 456704 h 1490166"/>
              <a:gd name="connsiteX4-9" fmla="*/ 0 w 2581275"/>
              <a:gd name="connsiteY4-10" fmla="*/ 1490166 h 1490166"/>
              <a:gd name="connsiteX0-11" fmla="*/ 0 w 2581275"/>
              <a:gd name="connsiteY0-12" fmla="*/ 1490166 h 1490166"/>
              <a:gd name="connsiteX1-13" fmla="*/ 0 w 2581275"/>
              <a:gd name="connsiteY1-14" fmla="*/ 571004 h 1490166"/>
              <a:gd name="connsiteX2-15" fmla="*/ 2076450 w 2581275"/>
              <a:gd name="connsiteY2-16" fmla="*/ 80466 h 1490166"/>
              <a:gd name="connsiteX3-17" fmla="*/ 2581275 w 2581275"/>
              <a:gd name="connsiteY3-18" fmla="*/ 456704 h 1490166"/>
              <a:gd name="connsiteX4-19" fmla="*/ 0 w 2581275"/>
              <a:gd name="connsiteY4-20" fmla="*/ 1490166 h 1490166"/>
              <a:gd name="connsiteX0-21" fmla="*/ 0 w 2581275"/>
              <a:gd name="connsiteY0-22" fmla="*/ 1490166 h 1490166"/>
              <a:gd name="connsiteX1-23" fmla="*/ 0 w 2581275"/>
              <a:gd name="connsiteY1-24" fmla="*/ 571004 h 1490166"/>
              <a:gd name="connsiteX2-25" fmla="*/ 2076450 w 2581275"/>
              <a:gd name="connsiteY2-26" fmla="*/ 80466 h 1490166"/>
              <a:gd name="connsiteX3-27" fmla="*/ 2581275 w 2581275"/>
              <a:gd name="connsiteY3-28" fmla="*/ 456704 h 1490166"/>
              <a:gd name="connsiteX4-29" fmla="*/ 0 w 2581275"/>
              <a:gd name="connsiteY4-30" fmla="*/ 1490166 h 1490166"/>
              <a:gd name="connsiteX0-31" fmla="*/ 0 w 2581275"/>
              <a:gd name="connsiteY0-32" fmla="*/ 1490166 h 1490166"/>
              <a:gd name="connsiteX1-33" fmla="*/ 0 w 2581275"/>
              <a:gd name="connsiteY1-34" fmla="*/ 571004 h 1490166"/>
              <a:gd name="connsiteX2-35" fmla="*/ 2076450 w 2581275"/>
              <a:gd name="connsiteY2-36" fmla="*/ 80466 h 1490166"/>
              <a:gd name="connsiteX3-37" fmla="*/ 2581275 w 2581275"/>
              <a:gd name="connsiteY3-38" fmla="*/ 456704 h 1490166"/>
              <a:gd name="connsiteX4-39" fmla="*/ 0 w 2581275"/>
              <a:gd name="connsiteY4-40" fmla="*/ 1490166 h 1490166"/>
              <a:gd name="connsiteX0-41" fmla="*/ 0 w 2581275"/>
              <a:gd name="connsiteY0-42" fmla="*/ 1490166 h 1490166"/>
              <a:gd name="connsiteX1-43" fmla="*/ 0 w 2581275"/>
              <a:gd name="connsiteY1-44" fmla="*/ 571004 h 1490166"/>
              <a:gd name="connsiteX2-45" fmla="*/ 2076450 w 2581275"/>
              <a:gd name="connsiteY2-46" fmla="*/ 80466 h 1490166"/>
              <a:gd name="connsiteX3-47" fmla="*/ 2581275 w 2581275"/>
              <a:gd name="connsiteY3-48" fmla="*/ 456704 h 1490166"/>
              <a:gd name="connsiteX4-49" fmla="*/ 0 w 2581275"/>
              <a:gd name="connsiteY4-50" fmla="*/ 1490166 h 1490166"/>
              <a:gd name="connsiteX0-51" fmla="*/ 0 w 2581275"/>
              <a:gd name="connsiteY0-52" fmla="*/ 1490166 h 1490166"/>
              <a:gd name="connsiteX1-53" fmla="*/ 0 w 2581275"/>
              <a:gd name="connsiteY1-54" fmla="*/ 571004 h 1490166"/>
              <a:gd name="connsiteX2-55" fmla="*/ 2076450 w 2581275"/>
              <a:gd name="connsiteY2-56" fmla="*/ 80466 h 1490166"/>
              <a:gd name="connsiteX3-57" fmla="*/ 2581275 w 2581275"/>
              <a:gd name="connsiteY3-58" fmla="*/ 456704 h 1490166"/>
              <a:gd name="connsiteX4-59" fmla="*/ 0 w 2581275"/>
              <a:gd name="connsiteY4-60" fmla="*/ 1490166 h 1490166"/>
              <a:gd name="connsiteX0-61" fmla="*/ 0 w 2581275"/>
              <a:gd name="connsiteY0-62" fmla="*/ 1573336 h 1573336"/>
              <a:gd name="connsiteX1-63" fmla="*/ 0 w 2581275"/>
              <a:gd name="connsiteY1-64" fmla="*/ 654174 h 1573336"/>
              <a:gd name="connsiteX2-65" fmla="*/ 2076450 w 2581275"/>
              <a:gd name="connsiteY2-66" fmla="*/ 163636 h 1573336"/>
              <a:gd name="connsiteX3-67" fmla="*/ 2581275 w 2581275"/>
              <a:gd name="connsiteY3-68" fmla="*/ 539874 h 1573336"/>
              <a:gd name="connsiteX4-69" fmla="*/ 0 w 2581275"/>
              <a:gd name="connsiteY4-70" fmla="*/ 1573336 h 1573336"/>
              <a:gd name="connsiteX0-71" fmla="*/ 0 w 2581275"/>
              <a:gd name="connsiteY0-72" fmla="*/ 1505346 h 1505346"/>
              <a:gd name="connsiteX1-73" fmla="*/ 0 w 2581275"/>
              <a:gd name="connsiteY1-74" fmla="*/ 586184 h 1505346"/>
              <a:gd name="connsiteX2-75" fmla="*/ 2076450 w 2581275"/>
              <a:gd name="connsiteY2-76" fmla="*/ 95646 h 1505346"/>
              <a:gd name="connsiteX3-77" fmla="*/ 2581275 w 2581275"/>
              <a:gd name="connsiteY3-78" fmla="*/ 471884 h 1505346"/>
              <a:gd name="connsiteX4-79" fmla="*/ 0 w 2581275"/>
              <a:gd name="connsiteY4-80" fmla="*/ 1505346 h 15053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81275" h="1505346">
                <a:moveTo>
                  <a:pt x="0" y="1505346"/>
                </a:moveTo>
                <a:lnTo>
                  <a:pt x="0" y="586184"/>
                </a:lnTo>
                <a:cubicBezTo>
                  <a:pt x="1161851" y="0"/>
                  <a:pt x="2028527" y="90711"/>
                  <a:pt x="2076450" y="95646"/>
                </a:cubicBezTo>
                <a:lnTo>
                  <a:pt x="2581275" y="471884"/>
                </a:lnTo>
                <a:cubicBezTo>
                  <a:pt x="1524050" y="472132"/>
                  <a:pt x="403771" y="1233438"/>
                  <a:pt x="0" y="1505346"/>
                </a:cubicBezTo>
                <a:close/>
              </a:path>
            </a:pathLst>
          </a:custGeom>
          <a:solidFill>
            <a:srgbClr val="0359A7"/>
          </a:solidFill>
          <a:ln w="127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0" name="淘宝-想搞设计PPT(倒卖必究)-60"/>
          <p:cNvSpPr/>
          <p:nvPr/>
        </p:nvSpPr>
        <p:spPr>
          <a:xfrm rot="10800000">
            <a:off x="7690748" y="2343229"/>
            <a:ext cx="3318472" cy="2469448"/>
          </a:xfrm>
          <a:custGeom>
            <a:avLst/>
            <a:gdLst>
              <a:gd name="connsiteX0" fmla="*/ 0 w 3028950"/>
              <a:gd name="connsiteY0" fmla="*/ 2252662 h 2252662"/>
              <a:gd name="connsiteX1" fmla="*/ 4762 w 3028950"/>
              <a:gd name="connsiteY1" fmla="*/ 1028700 h 2252662"/>
              <a:gd name="connsiteX2" fmla="*/ 2671762 w 3028950"/>
              <a:gd name="connsiteY2" fmla="*/ 0 h 2252662"/>
              <a:gd name="connsiteX3" fmla="*/ 3028950 w 3028950"/>
              <a:gd name="connsiteY3" fmla="*/ 261937 h 2252662"/>
              <a:gd name="connsiteX4" fmla="*/ 0 w 3028950"/>
              <a:gd name="connsiteY4" fmla="*/ 2252662 h 2252662"/>
              <a:gd name="connsiteX0-1" fmla="*/ 0 w 3028950"/>
              <a:gd name="connsiteY0-2" fmla="*/ 2252662 h 2252662"/>
              <a:gd name="connsiteX1-3" fmla="*/ 4762 w 3028950"/>
              <a:gd name="connsiteY1-4" fmla="*/ 1028700 h 2252662"/>
              <a:gd name="connsiteX2-5" fmla="*/ 2671762 w 3028950"/>
              <a:gd name="connsiteY2-6" fmla="*/ 0 h 2252662"/>
              <a:gd name="connsiteX3-7" fmla="*/ 3028950 w 3028950"/>
              <a:gd name="connsiteY3-8" fmla="*/ 261937 h 2252662"/>
              <a:gd name="connsiteX4-9" fmla="*/ 0 w 3028950"/>
              <a:gd name="connsiteY4-10" fmla="*/ 2252662 h 2252662"/>
              <a:gd name="connsiteX0-11" fmla="*/ 0 w 3028950"/>
              <a:gd name="connsiteY0-12" fmla="*/ 2252662 h 2252662"/>
              <a:gd name="connsiteX1-13" fmla="*/ 4762 w 3028950"/>
              <a:gd name="connsiteY1-14" fmla="*/ 1028700 h 2252662"/>
              <a:gd name="connsiteX2-15" fmla="*/ 2671762 w 3028950"/>
              <a:gd name="connsiteY2-16" fmla="*/ 0 h 2252662"/>
              <a:gd name="connsiteX3-17" fmla="*/ 3028950 w 3028950"/>
              <a:gd name="connsiteY3-18" fmla="*/ 261937 h 2252662"/>
              <a:gd name="connsiteX4-19" fmla="*/ 0 w 3028950"/>
              <a:gd name="connsiteY4-20" fmla="*/ 2252662 h 2252662"/>
              <a:gd name="connsiteX0-21" fmla="*/ 0 w 3028950"/>
              <a:gd name="connsiteY0-22" fmla="*/ 2252662 h 2252662"/>
              <a:gd name="connsiteX1-23" fmla="*/ 4762 w 3028950"/>
              <a:gd name="connsiteY1-24" fmla="*/ 1028700 h 2252662"/>
              <a:gd name="connsiteX2-25" fmla="*/ 2671762 w 3028950"/>
              <a:gd name="connsiteY2-26" fmla="*/ 0 h 2252662"/>
              <a:gd name="connsiteX3-27" fmla="*/ 3028950 w 3028950"/>
              <a:gd name="connsiteY3-28" fmla="*/ 261937 h 2252662"/>
              <a:gd name="connsiteX4-29" fmla="*/ 0 w 3028950"/>
              <a:gd name="connsiteY4-30" fmla="*/ 2252662 h 2252662"/>
              <a:gd name="connsiteX0-31" fmla="*/ 0 w 3028950"/>
              <a:gd name="connsiteY0-32" fmla="*/ 2252662 h 2252662"/>
              <a:gd name="connsiteX1-33" fmla="*/ 4762 w 3028950"/>
              <a:gd name="connsiteY1-34" fmla="*/ 1028700 h 2252662"/>
              <a:gd name="connsiteX2-35" fmla="*/ 2671762 w 3028950"/>
              <a:gd name="connsiteY2-36" fmla="*/ 0 h 2252662"/>
              <a:gd name="connsiteX3-37" fmla="*/ 3028950 w 3028950"/>
              <a:gd name="connsiteY3-38" fmla="*/ 261937 h 2252662"/>
              <a:gd name="connsiteX4-39" fmla="*/ 0 w 3028950"/>
              <a:gd name="connsiteY4-40" fmla="*/ 2252662 h 2252662"/>
              <a:gd name="connsiteX0-41" fmla="*/ 0 w 3028950"/>
              <a:gd name="connsiteY0-42" fmla="*/ 2252662 h 2252662"/>
              <a:gd name="connsiteX1-43" fmla="*/ 4762 w 3028950"/>
              <a:gd name="connsiteY1-44" fmla="*/ 1028700 h 2252662"/>
              <a:gd name="connsiteX2-45" fmla="*/ 2671762 w 3028950"/>
              <a:gd name="connsiteY2-46" fmla="*/ 0 h 2252662"/>
              <a:gd name="connsiteX3-47" fmla="*/ 3028950 w 3028950"/>
              <a:gd name="connsiteY3-48" fmla="*/ 261937 h 2252662"/>
              <a:gd name="connsiteX4-49" fmla="*/ 0 w 3028950"/>
              <a:gd name="connsiteY4-50" fmla="*/ 2252662 h 2252662"/>
              <a:gd name="connsiteX0-51" fmla="*/ 0 w 3028950"/>
              <a:gd name="connsiteY0-52" fmla="*/ 2252662 h 2252662"/>
              <a:gd name="connsiteX1-53" fmla="*/ 4762 w 3028950"/>
              <a:gd name="connsiteY1-54" fmla="*/ 1028700 h 2252662"/>
              <a:gd name="connsiteX2-55" fmla="*/ 2671762 w 3028950"/>
              <a:gd name="connsiteY2-56" fmla="*/ 0 h 2252662"/>
              <a:gd name="connsiteX3-57" fmla="*/ 3028950 w 3028950"/>
              <a:gd name="connsiteY3-58" fmla="*/ 261937 h 2252662"/>
              <a:gd name="connsiteX4-59" fmla="*/ 0 w 3028950"/>
              <a:gd name="connsiteY4-60" fmla="*/ 2252662 h 2252662"/>
              <a:gd name="connsiteX0-61" fmla="*/ 0 w 3028950"/>
              <a:gd name="connsiteY0-62" fmla="*/ 2252662 h 2252662"/>
              <a:gd name="connsiteX1-63" fmla="*/ 4762 w 3028950"/>
              <a:gd name="connsiteY1-64" fmla="*/ 1028700 h 2252662"/>
              <a:gd name="connsiteX2-65" fmla="*/ 2671762 w 3028950"/>
              <a:gd name="connsiteY2-66" fmla="*/ 0 h 2252662"/>
              <a:gd name="connsiteX3-67" fmla="*/ 3028950 w 3028950"/>
              <a:gd name="connsiteY3-68" fmla="*/ 261937 h 2252662"/>
              <a:gd name="connsiteX4-69" fmla="*/ 0 w 3028950"/>
              <a:gd name="connsiteY4-70" fmla="*/ 2252662 h 2252662"/>
              <a:gd name="connsiteX0-71" fmla="*/ 0 w 3028950"/>
              <a:gd name="connsiteY0-72" fmla="*/ 2252662 h 2252662"/>
              <a:gd name="connsiteX1-73" fmla="*/ 4762 w 3028950"/>
              <a:gd name="connsiteY1-74" fmla="*/ 1028700 h 2252662"/>
              <a:gd name="connsiteX2-75" fmla="*/ 2671762 w 3028950"/>
              <a:gd name="connsiteY2-76" fmla="*/ 0 h 2252662"/>
              <a:gd name="connsiteX3-77" fmla="*/ 3028950 w 3028950"/>
              <a:gd name="connsiteY3-78" fmla="*/ 261937 h 2252662"/>
              <a:gd name="connsiteX4-79" fmla="*/ 0 w 3028950"/>
              <a:gd name="connsiteY4-80" fmla="*/ 2252662 h 2252662"/>
              <a:gd name="connsiteX0-81" fmla="*/ 0 w 3028950"/>
              <a:gd name="connsiteY0-82" fmla="*/ 2254001 h 2254001"/>
              <a:gd name="connsiteX1-83" fmla="*/ 4762 w 3028950"/>
              <a:gd name="connsiteY1-84" fmla="*/ 1030039 h 2254001"/>
              <a:gd name="connsiteX2-85" fmla="*/ 2671762 w 3028950"/>
              <a:gd name="connsiteY2-86" fmla="*/ 1339 h 2254001"/>
              <a:gd name="connsiteX3-87" fmla="*/ 3028950 w 3028950"/>
              <a:gd name="connsiteY3-88" fmla="*/ 263276 h 2254001"/>
              <a:gd name="connsiteX4-89" fmla="*/ 0 w 3028950"/>
              <a:gd name="connsiteY4-90" fmla="*/ 2254001 h 2254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28950" h="2254001">
                <a:moveTo>
                  <a:pt x="0" y="2254001"/>
                </a:moveTo>
                <a:cubicBezTo>
                  <a:pt x="1587" y="1846014"/>
                  <a:pt x="3175" y="1438026"/>
                  <a:pt x="4762" y="1030039"/>
                </a:cubicBezTo>
                <a:cubicBezTo>
                  <a:pt x="1408087" y="59060"/>
                  <a:pt x="2218804" y="0"/>
                  <a:pt x="2671762" y="1339"/>
                </a:cubicBezTo>
                <a:lnTo>
                  <a:pt x="3028950" y="263276"/>
                </a:lnTo>
                <a:cubicBezTo>
                  <a:pt x="2794249" y="173410"/>
                  <a:pt x="1225426" y="913780"/>
                  <a:pt x="0" y="2254001"/>
                </a:cubicBezTo>
                <a:close/>
              </a:path>
            </a:pathLst>
          </a:custGeom>
          <a:solidFill>
            <a:srgbClr val="0359A7"/>
          </a:solidFill>
          <a:ln w="127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extrusionH="463550">
            <a:bevelT w="0" h="63500"/>
            <a:bevelB w="165100" h="184150"/>
            <a:extrusionClr>
              <a:srgbClr val="6A93BF"/>
            </a:extrusionClr>
            <a:contourClr>
              <a:srgbClr val="6A93BF"/>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37" name="Group 173"/>
          <p:cNvGrpSpPr>
            <a:grpSpLocks noChangeAspect="1"/>
          </p:cNvGrpSpPr>
          <p:nvPr/>
        </p:nvGrpSpPr>
        <p:grpSpPr>
          <a:xfrm>
            <a:off x="10360070" y="3015752"/>
            <a:ext cx="490345" cy="631127"/>
            <a:chOff x="-2773363" y="1651000"/>
            <a:chExt cx="2692401" cy="3448051"/>
          </a:xfrm>
          <a:solidFill>
            <a:sysClr val="window" lastClr="FFFFFF"/>
          </a:solidFill>
          <a:effectLst>
            <a:reflection blurRad="6350" stA="52000" endA="300" endPos="35000" dir="5400000" sy="-100000" algn="bl" rotWithShape="0"/>
          </a:effectLst>
        </p:grpSpPr>
        <p:sp>
          <p:nvSpPr>
            <p:cNvPr id="50" name="淘宝-想搞设计PPT(倒卖必究)-50"/>
            <p:cNvSpPr>
              <a:spLocks noEditPoints="1"/>
            </p:cNvSpPr>
            <p:nvPr/>
          </p:nvSpPr>
          <p:spPr bwMode="auto">
            <a:xfrm>
              <a:off x="-1908175" y="1798638"/>
              <a:ext cx="641350" cy="641350"/>
            </a:xfrm>
            <a:custGeom>
              <a:avLst/>
              <a:gdLst>
                <a:gd name="T0" fmla="*/ 171 w 171"/>
                <a:gd name="T1" fmla="*/ 79 h 171"/>
                <a:gd name="T2" fmla="*/ 168 w 171"/>
                <a:gd name="T3" fmla="*/ 77 h 171"/>
                <a:gd name="T4" fmla="*/ 152 w 171"/>
                <a:gd name="T5" fmla="*/ 65 h 171"/>
                <a:gd name="T6" fmla="*/ 165 w 171"/>
                <a:gd name="T7" fmla="*/ 54 h 171"/>
                <a:gd name="T8" fmla="*/ 161 w 171"/>
                <a:gd name="T9" fmla="*/ 52 h 171"/>
                <a:gd name="T10" fmla="*/ 142 w 171"/>
                <a:gd name="T11" fmla="*/ 45 h 171"/>
                <a:gd name="T12" fmla="*/ 152 w 171"/>
                <a:gd name="T13" fmla="*/ 32 h 171"/>
                <a:gd name="T14" fmla="*/ 147 w 171"/>
                <a:gd name="T15" fmla="*/ 30 h 171"/>
                <a:gd name="T16" fmla="*/ 127 w 171"/>
                <a:gd name="T17" fmla="*/ 30 h 171"/>
                <a:gd name="T18" fmla="*/ 132 w 171"/>
                <a:gd name="T19" fmla="*/ 15 h 171"/>
                <a:gd name="T20" fmla="*/ 127 w 171"/>
                <a:gd name="T21" fmla="*/ 14 h 171"/>
                <a:gd name="T22" fmla="*/ 108 w 171"/>
                <a:gd name="T23" fmla="*/ 20 h 171"/>
                <a:gd name="T24" fmla="*/ 108 w 171"/>
                <a:gd name="T25" fmla="*/ 5 h 171"/>
                <a:gd name="T26" fmla="*/ 103 w 171"/>
                <a:gd name="T27" fmla="*/ 4 h 171"/>
                <a:gd name="T28" fmla="*/ 86 w 171"/>
                <a:gd name="T29" fmla="*/ 16 h 171"/>
                <a:gd name="T30" fmla="*/ 79 w 171"/>
                <a:gd name="T31" fmla="*/ 0 h 171"/>
                <a:gd name="T32" fmla="*/ 77 w 171"/>
                <a:gd name="T33" fmla="*/ 3 h 171"/>
                <a:gd name="T34" fmla="*/ 65 w 171"/>
                <a:gd name="T35" fmla="*/ 19 h 171"/>
                <a:gd name="T36" fmla="*/ 53 w 171"/>
                <a:gd name="T37" fmla="*/ 6 h 171"/>
                <a:gd name="T38" fmla="*/ 52 w 171"/>
                <a:gd name="T39" fmla="*/ 10 h 171"/>
                <a:gd name="T40" fmla="*/ 45 w 171"/>
                <a:gd name="T41" fmla="*/ 29 h 171"/>
                <a:gd name="T42" fmla="*/ 30 w 171"/>
                <a:gd name="T43" fmla="*/ 20 h 171"/>
                <a:gd name="T44" fmla="*/ 30 w 171"/>
                <a:gd name="T45" fmla="*/ 24 h 171"/>
                <a:gd name="T46" fmla="*/ 30 w 171"/>
                <a:gd name="T47" fmla="*/ 44 h 171"/>
                <a:gd name="T48" fmla="*/ 13 w 171"/>
                <a:gd name="T49" fmla="*/ 40 h 171"/>
                <a:gd name="T50" fmla="*/ 14 w 171"/>
                <a:gd name="T51" fmla="*/ 44 h 171"/>
                <a:gd name="T52" fmla="*/ 20 w 171"/>
                <a:gd name="T53" fmla="*/ 63 h 171"/>
                <a:gd name="T54" fmla="*/ 2 w 171"/>
                <a:gd name="T55" fmla="*/ 65 h 171"/>
                <a:gd name="T56" fmla="*/ 4 w 171"/>
                <a:gd name="T57" fmla="*/ 68 h 171"/>
                <a:gd name="T58" fmla="*/ 16 w 171"/>
                <a:gd name="T59" fmla="*/ 84 h 171"/>
                <a:gd name="T60" fmla="*/ 0 w 171"/>
                <a:gd name="T61" fmla="*/ 91 h 171"/>
                <a:gd name="T62" fmla="*/ 3 w 171"/>
                <a:gd name="T63" fmla="*/ 94 h 171"/>
                <a:gd name="T64" fmla="*/ 19 w 171"/>
                <a:gd name="T65" fmla="*/ 106 h 171"/>
                <a:gd name="T66" fmla="*/ 6 w 171"/>
                <a:gd name="T67" fmla="*/ 116 h 171"/>
                <a:gd name="T68" fmla="*/ 10 w 171"/>
                <a:gd name="T69" fmla="*/ 119 h 171"/>
                <a:gd name="T70" fmla="*/ 29 w 171"/>
                <a:gd name="T71" fmla="*/ 125 h 171"/>
                <a:gd name="T72" fmla="*/ 19 w 171"/>
                <a:gd name="T73" fmla="*/ 139 h 171"/>
                <a:gd name="T74" fmla="*/ 24 w 171"/>
                <a:gd name="T75" fmla="*/ 141 h 171"/>
                <a:gd name="T76" fmla="*/ 44 w 171"/>
                <a:gd name="T77" fmla="*/ 141 h 171"/>
                <a:gd name="T78" fmla="*/ 39 w 171"/>
                <a:gd name="T79" fmla="*/ 156 h 171"/>
                <a:gd name="T80" fmla="*/ 44 w 171"/>
                <a:gd name="T81" fmla="*/ 157 h 171"/>
                <a:gd name="T82" fmla="*/ 63 w 171"/>
                <a:gd name="T83" fmla="*/ 151 h 171"/>
                <a:gd name="T84" fmla="*/ 63 w 171"/>
                <a:gd name="T85" fmla="*/ 166 h 171"/>
                <a:gd name="T86" fmla="*/ 68 w 171"/>
                <a:gd name="T87" fmla="*/ 166 h 171"/>
                <a:gd name="T88" fmla="*/ 85 w 171"/>
                <a:gd name="T89" fmla="*/ 155 h 171"/>
                <a:gd name="T90" fmla="*/ 91 w 171"/>
                <a:gd name="T91" fmla="*/ 171 h 171"/>
                <a:gd name="T92" fmla="*/ 94 w 171"/>
                <a:gd name="T93" fmla="*/ 168 h 171"/>
                <a:gd name="T94" fmla="*/ 96 w 171"/>
                <a:gd name="T95" fmla="*/ 154 h 171"/>
                <a:gd name="T96" fmla="*/ 114 w 171"/>
                <a:gd name="T97" fmla="*/ 163 h 171"/>
                <a:gd name="T98" fmla="*/ 119 w 171"/>
                <a:gd name="T99" fmla="*/ 162 h 171"/>
                <a:gd name="T100" fmla="*/ 117 w 171"/>
                <a:gd name="T101" fmla="*/ 147 h 171"/>
                <a:gd name="T102" fmla="*/ 137 w 171"/>
                <a:gd name="T103" fmla="*/ 150 h 171"/>
                <a:gd name="T104" fmla="*/ 142 w 171"/>
                <a:gd name="T105" fmla="*/ 149 h 171"/>
                <a:gd name="T106" fmla="*/ 135 w 171"/>
                <a:gd name="T107" fmla="*/ 134 h 171"/>
                <a:gd name="T108" fmla="*/ 154 w 171"/>
                <a:gd name="T109" fmla="*/ 131 h 171"/>
                <a:gd name="T110" fmla="*/ 159 w 171"/>
                <a:gd name="T111" fmla="*/ 129 h 171"/>
                <a:gd name="T112" fmla="*/ 147 w 171"/>
                <a:gd name="T113" fmla="*/ 117 h 171"/>
                <a:gd name="T114" fmla="*/ 165 w 171"/>
                <a:gd name="T115" fmla="*/ 108 h 171"/>
                <a:gd name="T116" fmla="*/ 169 w 171"/>
                <a:gd name="T117" fmla="*/ 105 h 171"/>
                <a:gd name="T118" fmla="*/ 154 w 171"/>
                <a:gd name="T119" fmla="*/ 96 h 171"/>
                <a:gd name="T120" fmla="*/ 168 w 171"/>
                <a:gd name="T121" fmla="*/ 82 h 171"/>
                <a:gd name="T122" fmla="*/ 70 w 171"/>
                <a:gd name="T123" fmla="*/ 85 h 171"/>
                <a:gd name="T124" fmla="*/ 101 w 171"/>
                <a:gd name="T125"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 name="淘宝-想搞设计PPT(倒卖必究)-51"/>
            <p:cNvSpPr>
              <a:spLocks noEditPoints="1"/>
            </p:cNvSpPr>
            <p:nvPr/>
          </p:nvSpPr>
          <p:spPr bwMode="auto">
            <a:xfrm>
              <a:off x="-1333500" y="1651000"/>
              <a:ext cx="454025" cy="454025"/>
            </a:xfrm>
            <a:custGeom>
              <a:avLst/>
              <a:gdLst>
                <a:gd name="T0" fmla="*/ 121 w 121"/>
                <a:gd name="T1" fmla="*/ 56 h 121"/>
                <a:gd name="T2" fmla="*/ 119 w 121"/>
                <a:gd name="T3" fmla="*/ 54 h 121"/>
                <a:gd name="T4" fmla="*/ 108 w 121"/>
                <a:gd name="T5" fmla="*/ 46 h 121"/>
                <a:gd name="T6" fmla="*/ 117 w 121"/>
                <a:gd name="T7" fmla="*/ 38 h 121"/>
                <a:gd name="T8" fmla="*/ 115 w 121"/>
                <a:gd name="T9" fmla="*/ 37 h 121"/>
                <a:gd name="T10" fmla="*/ 101 w 121"/>
                <a:gd name="T11" fmla="*/ 32 h 121"/>
                <a:gd name="T12" fmla="*/ 108 w 121"/>
                <a:gd name="T13" fmla="*/ 23 h 121"/>
                <a:gd name="T14" fmla="*/ 105 w 121"/>
                <a:gd name="T15" fmla="*/ 21 h 121"/>
                <a:gd name="T16" fmla="*/ 90 w 121"/>
                <a:gd name="T17" fmla="*/ 21 h 121"/>
                <a:gd name="T18" fmla="*/ 94 w 121"/>
                <a:gd name="T19" fmla="*/ 11 h 121"/>
                <a:gd name="T20" fmla="*/ 90 w 121"/>
                <a:gd name="T21" fmla="*/ 10 h 121"/>
                <a:gd name="T22" fmla="*/ 77 w 121"/>
                <a:gd name="T23" fmla="*/ 14 h 121"/>
                <a:gd name="T24" fmla="*/ 77 w 121"/>
                <a:gd name="T25" fmla="*/ 3 h 121"/>
                <a:gd name="T26" fmla="*/ 73 w 121"/>
                <a:gd name="T27" fmla="*/ 3 h 121"/>
                <a:gd name="T28" fmla="*/ 61 w 121"/>
                <a:gd name="T29" fmla="*/ 11 h 121"/>
                <a:gd name="T30" fmla="*/ 56 w 121"/>
                <a:gd name="T31" fmla="*/ 0 h 121"/>
                <a:gd name="T32" fmla="*/ 55 w 121"/>
                <a:gd name="T33" fmla="*/ 2 h 121"/>
                <a:gd name="T34" fmla="*/ 46 w 121"/>
                <a:gd name="T35" fmla="*/ 13 h 121"/>
                <a:gd name="T36" fmla="*/ 38 w 121"/>
                <a:gd name="T37" fmla="*/ 4 h 121"/>
                <a:gd name="T38" fmla="*/ 37 w 121"/>
                <a:gd name="T39" fmla="*/ 7 h 121"/>
                <a:gd name="T40" fmla="*/ 32 w 121"/>
                <a:gd name="T41" fmla="*/ 20 h 121"/>
                <a:gd name="T42" fmla="*/ 22 w 121"/>
                <a:gd name="T43" fmla="*/ 14 h 121"/>
                <a:gd name="T44" fmla="*/ 21 w 121"/>
                <a:gd name="T45" fmla="*/ 17 h 121"/>
                <a:gd name="T46" fmla="*/ 21 w 121"/>
                <a:gd name="T47" fmla="*/ 31 h 121"/>
                <a:gd name="T48" fmla="*/ 9 w 121"/>
                <a:gd name="T49" fmla="*/ 28 h 121"/>
                <a:gd name="T50" fmla="*/ 10 w 121"/>
                <a:gd name="T51" fmla="*/ 31 h 121"/>
                <a:gd name="T52" fmla="*/ 14 w 121"/>
                <a:gd name="T53" fmla="*/ 45 h 121"/>
                <a:gd name="T54" fmla="*/ 2 w 121"/>
                <a:gd name="T55" fmla="*/ 46 h 121"/>
                <a:gd name="T56" fmla="*/ 3 w 121"/>
                <a:gd name="T57" fmla="*/ 48 h 121"/>
                <a:gd name="T58" fmla="*/ 11 w 121"/>
                <a:gd name="T59" fmla="*/ 60 h 121"/>
                <a:gd name="T60" fmla="*/ 0 w 121"/>
                <a:gd name="T61" fmla="*/ 65 h 121"/>
                <a:gd name="T62" fmla="*/ 2 w 121"/>
                <a:gd name="T63" fmla="*/ 67 h 121"/>
                <a:gd name="T64" fmla="*/ 14 w 121"/>
                <a:gd name="T65" fmla="*/ 75 h 121"/>
                <a:gd name="T66" fmla="*/ 4 w 121"/>
                <a:gd name="T67" fmla="*/ 83 h 121"/>
                <a:gd name="T68" fmla="*/ 7 w 121"/>
                <a:gd name="T69" fmla="*/ 84 h 121"/>
                <a:gd name="T70" fmla="*/ 20 w 121"/>
                <a:gd name="T71" fmla="*/ 89 h 121"/>
                <a:gd name="T72" fmla="*/ 14 w 121"/>
                <a:gd name="T73" fmla="*/ 98 h 121"/>
                <a:gd name="T74" fmla="*/ 17 w 121"/>
                <a:gd name="T75" fmla="*/ 100 h 121"/>
                <a:gd name="T76" fmla="*/ 31 w 121"/>
                <a:gd name="T77" fmla="*/ 100 h 121"/>
                <a:gd name="T78" fmla="*/ 28 w 121"/>
                <a:gd name="T79" fmla="*/ 110 h 121"/>
                <a:gd name="T80" fmla="*/ 31 w 121"/>
                <a:gd name="T81" fmla="*/ 112 h 121"/>
                <a:gd name="T82" fmla="*/ 45 w 121"/>
                <a:gd name="T83" fmla="*/ 107 h 121"/>
                <a:gd name="T84" fmla="*/ 45 w 121"/>
                <a:gd name="T85" fmla="*/ 118 h 121"/>
                <a:gd name="T86" fmla="*/ 49 w 121"/>
                <a:gd name="T87" fmla="*/ 118 h 121"/>
                <a:gd name="T88" fmla="*/ 60 w 121"/>
                <a:gd name="T89" fmla="*/ 110 h 121"/>
                <a:gd name="T90" fmla="*/ 65 w 121"/>
                <a:gd name="T91" fmla="*/ 121 h 121"/>
                <a:gd name="T92" fmla="*/ 67 w 121"/>
                <a:gd name="T93" fmla="*/ 119 h 121"/>
                <a:gd name="T94" fmla="*/ 68 w 121"/>
                <a:gd name="T95" fmla="*/ 109 h 121"/>
                <a:gd name="T96" fmla="*/ 81 w 121"/>
                <a:gd name="T97" fmla="*/ 116 h 121"/>
                <a:gd name="T98" fmla="*/ 85 w 121"/>
                <a:gd name="T99" fmla="*/ 115 h 121"/>
                <a:gd name="T100" fmla="*/ 83 w 121"/>
                <a:gd name="T101" fmla="*/ 104 h 121"/>
                <a:gd name="T102" fmla="*/ 97 w 121"/>
                <a:gd name="T103" fmla="*/ 107 h 121"/>
                <a:gd name="T104" fmla="*/ 101 w 121"/>
                <a:gd name="T105" fmla="*/ 106 h 121"/>
                <a:gd name="T106" fmla="*/ 96 w 121"/>
                <a:gd name="T107" fmla="*/ 95 h 121"/>
                <a:gd name="T108" fmla="*/ 110 w 121"/>
                <a:gd name="T109" fmla="*/ 93 h 121"/>
                <a:gd name="T110" fmla="*/ 113 w 121"/>
                <a:gd name="T111" fmla="*/ 92 h 121"/>
                <a:gd name="T112" fmla="*/ 105 w 121"/>
                <a:gd name="T113" fmla="*/ 83 h 121"/>
                <a:gd name="T114" fmla="*/ 117 w 121"/>
                <a:gd name="T115" fmla="*/ 77 h 121"/>
                <a:gd name="T116" fmla="*/ 120 w 121"/>
                <a:gd name="T117" fmla="*/ 75 h 121"/>
                <a:gd name="T118" fmla="*/ 109 w 121"/>
                <a:gd name="T119" fmla="*/ 68 h 121"/>
                <a:gd name="T120" fmla="*/ 120 w 121"/>
                <a:gd name="T121" fmla="*/ 58 h 121"/>
                <a:gd name="T122" fmla="*/ 50 w 121"/>
                <a:gd name="T123" fmla="*/ 61 h 121"/>
                <a:gd name="T124" fmla="*/ 72 w 121"/>
                <a:gd name="T125"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 name="淘宝-想搞设计PPT(倒卖必究)-52"/>
            <p:cNvSpPr>
              <a:spLocks noChangeArrowheads="1"/>
            </p:cNvSpPr>
            <p:nvPr/>
          </p:nvSpPr>
          <p:spPr bwMode="auto">
            <a:xfrm>
              <a:off x="-1055688" y="2462213"/>
              <a:ext cx="171450" cy="171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 name="淘宝-想搞设计PPT(倒卖必究)-53"/>
            <p:cNvSpPr>
              <a:spLocks noChangeArrowheads="1"/>
            </p:cNvSpPr>
            <p:nvPr/>
          </p:nvSpPr>
          <p:spPr bwMode="auto">
            <a:xfrm>
              <a:off x="-1776413" y="2792413"/>
              <a:ext cx="115888" cy="1190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4" name="淘宝-想搞设计PPT(倒卖必究)-54"/>
            <p:cNvSpPr>
              <a:spLocks noEditPoints="1"/>
            </p:cNvSpPr>
            <p:nvPr/>
          </p:nvSpPr>
          <p:spPr bwMode="auto">
            <a:xfrm>
              <a:off x="-2773363" y="2439988"/>
              <a:ext cx="2692401" cy="2659063"/>
            </a:xfrm>
            <a:custGeom>
              <a:avLst/>
              <a:gdLst>
                <a:gd name="T0" fmla="*/ 605 w 718"/>
                <a:gd name="T1" fmla="*/ 20 h 709"/>
                <a:gd name="T2" fmla="*/ 602 w 718"/>
                <a:gd name="T3" fmla="*/ 58 h 709"/>
                <a:gd name="T4" fmla="*/ 587 w 718"/>
                <a:gd name="T5" fmla="*/ 93 h 709"/>
                <a:gd name="T6" fmla="*/ 563 w 718"/>
                <a:gd name="T7" fmla="*/ 121 h 709"/>
                <a:gd name="T8" fmla="*/ 530 w 718"/>
                <a:gd name="T9" fmla="*/ 141 h 709"/>
                <a:gd name="T10" fmla="*/ 493 w 718"/>
                <a:gd name="T11" fmla="*/ 149 h 709"/>
                <a:gd name="T12" fmla="*/ 456 w 718"/>
                <a:gd name="T13" fmla="*/ 147 h 709"/>
                <a:gd name="T14" fmla="*/ 420 w 718"/>
                <a:gd name="T15" fmla="*/ 134 h 709"/>
                <a:gd name="T16" fmla="*/ 391 w 718"/>
                <a:gd name="T17" fmla="*/ 110 h 709"/>
                <a:gd name="T18" fmla="*/ 371 w 718"/>
                <a:gd name="T19" fmla="*/ 78 h 709"/>
                <a:gd name="T20" fmla="*/ 361 w 718"/>
                <a:gd name="T21" fmla="*/ 42 h 709"/>
                <a:gd name="T22" fmla="*/ 363 w 718"/>
                <a:gd name="T23" fmla="*/ 4 h 709"/>
                <a:gd name="T24" fmla="*/ 68 w 718"/>
                <a:gd name="T25" fmla="*/ 221 h 709"/>
                <a:gd name="T26" fmla="*/ 162 w 718"/>
                <a:gd name="T27" fmla="*/ 514 h 709"/>
                <a:gd name="T28" fmla="*/ 334 w 718"/>
                <a:gd name="T29" fmla="*/ 176 h 709"/>
                <a:gd name="T30" fmla="*/ 311 w 718"/>
                <a:gd name="T31" fmla="*/ 189 h 709"/>
                <a:gd name="T32" fmla="*/ 288 w 718"/>
                <a:gd name="T33" fmla="*/ 197 h 709"/>
                <a:gd name="T34" fmla="*/ 258 w 718"/>
                <a:gd name="T35" fmla="*/ 192 h 709"/>
                <a:gd name="T36" fmla="*/ 234 w 718"/>
                <a:gd name="T37" fmla="*/ 181 h 709"/>
                <a:gd name="T38" fmla="*/ 214 w 718"/>
                <a:gd name="T39" fmla="*/ 164 h 709"/>
                <a:gd name="T40" fmla="*/ 201 w 718"/>
                <a:gd name="T41" fmla="*/ 141 h 709"/>
                <a:gd name="T42" fmla="*/ 195 w 718"/>
                <a:gd name="T43" fmla="*/ 116 h 709"/>
                <a:gd name="T44" fmla="*/ 197 w 718"/>
                <a:gd name="T45" fmla="*/ 89 h 709"/>
                <a:gd name="T46" fmla="*/ 207 w 718"/>
                <a:gd name="T47" fmla="*/ 64 h 709"/>
                <a:gd name="T48" fmla="*/ 225 w 718"/>
                <a:gd name="T49" fmla="*/ 43 h 709"/>
                <a:gd name="T50" fmla="*/ 249 w 718"/>
                <a:gd name="T51" fmla="*/ 29 h 709"/>
                <a:gd name="T52" fmla="*/ 275 w 718"/>
                <a:gd name="T53" fmla="*/ 23 h 709"/>
                <a:gd name="T54" fmla="*/ 305 w 718"/>
                <a:gd name="T55" fmla="*/ 28 h 709"/>
                <a:gd name="T56" fmla="*/ 329 w 718"/>
                <a:gd name="T57" fmla="*/ 38 h 709"/>
                <a:gd name="T58" fmla="*/ 349 w 718"/>
                <a:gd name="T59" fmla="*/ 55 h 709"/>
                <a:gd name="T60" fmla="*/ 362 w 718"/>
                <a:gd name="T61" fmla="*/ 78 h 709"/>
                <a:gd name="T62" fmla="*/ 368 w 718"/>
                <a:gd name="T63" fmla="*/ 104 h 709"/>
                <a:gd name="T64" fmla="*/ 366 w 718"/>
                <a:gd name="T65" fmla="*/ 131 h 709"/>
                <a:gd name="T66" fmla="*/ 356 w 718"/>
                <a:gd name="T67" fmla="*/ 156 h 709"/>
                <a:gd name="T68" fmla="*/ 338 w 718"/>
                <a:gd name="T69" fmla="*/ 176 h 709"/>
                <a:gd name="T70" fmla="*/ 451 w 718"/>
                <a:gd name="T71" fmla="*/ 208 h 709"/>
                <a:gd name="T72" fmla="*/ 444 w 718"/>
                <a:gd name="T73" fmla="*/ 224 h 709"/>
                <a:gd name="T74" fmla="*/ 433 w 718"/>
                <a:gd name="T75" fmla="*/ 237 h 709"/>
                <a:gd name="T76" fmla="*/ 418 w 718"/>
                <a:gd name="T77" fmla="*/ 247 h 709"/>
                <a:gd name="T78" fmla="*/ 401 w 718"/>
                <a:gd name="T79" fmla="*/ 251 h 709"/>
                <a:gd name="T80" fmla="*/ 383 w 718"/>
                <a:gd name="T81" fmla="*/ 250 h 709"/>
                <a:gd name="T82" fmla="*/ 367 w 718"/>
                <a:gd name="T83" fmla="*/ 243 h 709"/>
                <a:gd name="T84" fmla="*/ 353 w 718"/>
                <a:gd name="T85" fmla="*/ 232 h 709"/>
                <a:gd name="T86" fmla="*/ 343 w 718"/>
                <a:gd name="T87" fmla="*/ 217 h 709"/>
                <a:gd name="T88" fmla="*/ 339 w 718"/>
                <a:gd name="T89" fmla="*/ 200 h 709"/>
                <a:gd name="T90" fmla="*/ 340 w 718"/>
                <a:gd name="T91" fmla="*/ 183 h 709"/>
                <a:gd name="T92" fmla="*/ 346 w 718"/>
                <a:gd name="T93" fmla="*/ 166 h 709"/>
                <a:gd name="T94" fmla="*/ 357 w 718"/>
                <a:gd name="T95" fmla="*/ 153 h 709"/>
                <a:gd name="T96" fmla="*/ 372 w 718"/>
                <a:gd name="T97" fmla="*/ 143 h 709"/>
                <a:gd name="T98" fmla="*/ 389 w 718"/>
                <a:gd name="T99" fmla="*/ 138 h 709"/>
                <a:gd name="T100" fmla="*/ 407 w 718"/>
                <a:gd name="T101" fmla="*/ 139 h 709"/>
                <a:gd name="T102" fmla="*/ 423 w 718"/>
                <a:gd name="T103" fmla="*/ 146 h 709"/>
                <a:gd name="T104" fmla="*/ 437 w 718"/>
                <a:gd name="T105" fmla="*/ 157 h 709"/>
                <a:gd name="T106" fmla="*/ 446 w 718"/>
                <a:gd name="T107" fmla="*/ 172 h 709"/>
                <a:gd name="T108" fmla="*/ 451 w 718"/>
                <a:gd name="T109" fmla="*/ 18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5" name="淘宝-想搞设计PPT(倒卖必究)-55"/>
            <p:cNvSpPr>
              <a:spLocks noChangeArrowheads="1"/>
            </p:cNvSpPr>
            <p:nvPr/>
          </p:nvSpPr>
          <p:spPr bwMode="auto">
            <a:xfrm>
              <a:off x="-1333500" y="3128963"/>
              <a:ext cx="77788" cy="79375"/>
            </a:xfrm>
            <a:prstGeom prst="ellipse">
              <a:avLst/>
            </a:prstGeom>
            <a:grpFill/>
            <a:ln w="9525">
              <a:solidFill>
                <a:sysClr val="windowText" lastClr="000000"/>
              </a:solid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6" name="淘宝-想搞设计PPT(倒卖必究)-56"/>
            <p:cNvSpPr/>
            <p:nvPr/>
          </p:nvSpPr>
          <p:spPr bwMode="auto">
            <a:xfrm>
              <a:off x="-1423988" y="2082800"/>
              <a:ext cx="889000" cy="357188"/>
            </a:xfrm>
            <a:custGeom>
              <a:avLst/>
              <a:gdLst>
                <a:gd name="T0" fmla="*/ 218 w 237"/>
                <a:gd name="T1" fmla="*/ 95 h 95"/>
                <a:gd name="T2" fmla="*/ 217 w 237"/>
                <a:gd name="T3" fmla="*/ 94 h 95"/>
                <a:gd name="T4" fmla="*/ 234 w 237"/>
                <a:gd name="T5" fmla="*/ 82 h 95"/>
                <a:gd name="T6" fmla="*/ 237 w 237"/>
                <a:gd name="T7" fmla="*/ 79 h 95"/>
                <a:gd name="T8" fmla="*/ 236 w 237"/>
                <a:gd name="T9" fmla="*/ 77 h 95"/>
                <a:gd name="T10" fmla="*/ 231 w 237"/>
                <a:gd name="T11" fmla="*/ 75 h 95"/>
                <a:gd name="T12" fmla="*/ 211 w 237"/>
                <a:gd name="T13" fmla="*/ 78 h 95"/>
                <a:gd name="T14" fmla="*/ 203 w 237"/>
                <a:gd name="T15" fmla="*/ 66 h 95"/>
                <a:gd name="T16" fmla="*/ 216 w 237"/>
                <a:gd name="T17" fmla="*/ 49 h 95"/>
                <a:gd name="T18" fmla="*/ 217 w 237"/>
                <a:gd name="T19" fmla="*/ 46 h 95"/>
                <a:gd name="T20" fmla="*/ 216 w 237"/>
                <a:gd name="T21" fmla="*/ 44 h 95"/>
                <a:gd name="T22" fmla="*/ 211 w 237"/>
                <a:gd name="T23" fmla="*/ 43 h 95"/>
                <a:gd name="T24" fmla="*/ 192 w 237"/>
                <a:gd name="T25" fmla="*/ 53 h 95"/>
                <a:gd name="T26" fmla="*/ 181 w 237"/>
                <a:gd name="T27" fmla="*/ 43 h 95"/>
                <a:gd name="T28" fmla="*/ 188 w 237"/>
                <a:gd name="T29" fmla="*/ 24 h 95"/>
                <a:gd name="T30" fmla="*/ 189 w 237"/>
                <a:gd name="T31" fmla="*/ 22 h 95"/>
                <a:gd name="T32" fmla="*/ 187 w 237"/>
                <a:gd name="T33" fmla="*/ 18 h 95"/>
                <a:gd name="T34" fmla="*/ 181 w 237"/>
                <a:gd name="T35" fmla="*/ 20 h 95"/>
                <a:gd name="T36" fmla="*/ 167 w 237"/>
                <a:gd name="T37" fmla="*/ 34 h 95"/>
                <a:gd name="T38" fmla="*/ 153 w 237"/>
                <a:gd name="T39" fmla="*/ 28 h 95"/>
                <a:gd name="T40" fmla="*/ 154 w 237"/>
                <a:gd name="T41" fmla="*/ 8 h 95"/>
                <a:gd name="T42" fmla="*/ 154 w 237"/>
                <a:gd name="T43" fmla="*/ 7 h 95"/>
                <a:gd name="T44" fmla="*/ 151 w 237"/>
                <a:gd name="T45" fmla="*/ 3 h 95"/>
                <a:gd name="T46" fmla="*/ 146 w 237"/>
                <a:gd name="T47" fmla="*/ 6 h 95"/>
                <a:gd name="T48" fmla="*/ 137 w 237"/>
                <a:gd name="T49" fmla="*/ 24 h 95"/>
                <a:gd name="T50" fmla="*/ 122 w 237"/>
                <a:gd name="T51" fmla="*/ 23 h 95"/>
                <a:gd name="T52" fmla="*/ 116 w 237"/>
                <a:gd name="T53" fmla="*/ 4 h 95"/>
                <a:gd name="T54" fmla="*/ 112 w 237"/>
                <a:gd name="T55" fmla="*/ 0 h 95"/>
                <a:gd name="T56" fmla="*/ 108 w 237"/>
                <a:gd name="T57" fmla="*/ 4 h 95"/>
                <a:gd name="T58" fmla="*/ 108 w 237"/>
                <a:gd name="T59" fmla="*/ 4 h 95"/>
                <a:gd name="T60" fmla="*/ 105 w 237"/>
                <a:gd name="T61" fmla="*/ 24 h 95"/>
                <a:gd name="T62" fmla="*/ 91 w 237"/>
                <a:gd name="T63" fmla="*/ 28 h 95"/>
                <a:gd name="T64" fmla="*/ 79 w 237"/>
                <a:gd name="T65" fmla="*/ 11 h 95"/>
                <a:gd name="T66" fmla="*/ 74 w 237"/>
                <a:gd name="T67" fmla="*/ 9 h 95"/>
                <a:gd name="T68" fmla="*/ 71 w 237"/>
                <a:gd name="T69" fmla="*/ 12 h 95"/>
                <a:gd name="T70" fmla="*/ 72 w 237"/>
                <a:gd name="T71" fmla="*/ 14 h 95"/>
                <a:gd name="T72" fmla="*/ 75 w 237"/>
                <a:gd name="T73" fmla="*/ 34 h 95"/>
                <a:gd name="T74" fmla="*/ 63 w 237"/>
                <a:gd name="T75" fmla="*/ 42 h 95"/>
                <a:gd name="T76" fmla="*/ 46 w 237"/>
                <a:gd name="T77" fmla="*/ 29 h 95"/>
                <a:gd name="T78" fmla="*/ 41 w 237"/>
                <a:gd name="T79" fmla="*/ 29 h 95"/>
                <a:gd name="T80" fmla="*/ 39 w 237"/>
                <a:gd name="T81" fmla="*/ 32 h 95"/>
                <a:gd name="T82" fmla="*/ 40 w 237"/>
                <a:gd name="T83" fmla="*/ 34 h 95"/>
                <a:gd name="T84" fmla="*/ 49 w 237"/>
                <a:gd name="T85" fmla="*/ 53 h 95"/>
                <a:gd name="T86" fmla="*/ 40 w 237"/>
                <a:gd name="T87" fmla="*/ 64 h 95"/>
                <a:gd name="T88" fmla="*/ 21 w 237"/>
                <a:gd name="T89" fmla="*/ 57 h 95"/>
                <a:gd name="T90" fmla="*/ 15 w 237"/>
                <a:gd name="T91" fmla="*/ 58 h 95"/>
                <a:gd name="T92" fmla="*/ 14 w 237"/>
                <a:gd name="T93" fmla="*/ 60 h 95"/>
                <a:gd name="T94" fmla="*/ 16 w 237"/>
                <a:gd name="T95" fmla="*/ 64 h 95"/>
                <a:gd name="T96" fmla="*/ 31 w 237"/>
                <a:gd name="T97" fmla="*/ 78 h 95"/>
                <a:gd name="T98" fmla="*/ 25 w 237"/>
                <a:gd name="T99" fmla="*/ 92 h 95"/>
                <a:gd name="T100" fmla="*/ 5 w 237"/>
                <a:gd name="T101" fmla="*/ 91 h 95"/>
                <a:gd name="T102" fmla="*/ 0 w 237"/>
                <a:gd name="T103" fmla="*/ 94 h 95"/>
                <a:gd name="T104" fmla="*/ 0 w 237"/>
                <a:gd name="T105" fmla="*/ 95 h 95"/>
                <a:gd name="T106" fmla="*/ 218 w 237"/>
                <a:gd name="T10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endParaRPr>
            </a:p>
          </p:txBody>
        </p:sp>
      </p:grpSp>
      <p:pic>
        <p:nvPicPr>
          <p:cNvPr id="38" name="淘宝-想搞设计PPT(倒卖必究)-38" descr="Efficiency.png"/>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GlowEdges/>
                    </a14:imgEffect>
                  </a14:imgLayer>
                </a14:imgProps>
              </a:ext>
            </a:extLst>
          </a:blip>
          <a:srcRect/>
          <a:stretch>
            <a:fillRect/>
          </a:stretch>
        </p:blipFill>
        <p:spPr bwMode="auto">
          <a:xfrm>
            <a:off x="10289680" y="4038119"/>
            <a:ext cx="631127" cy="585751"/>
          </a:xfrm>
          <a:prstGeom prst="rect">
            <a:avLst/>
          </a:prstGeom>
          <a:noFill/>
          <a:ln>
            <a:noFill/>
          </a:ln>
          <a:effectLst>
            <a:reflection blurRad="6350" stA="52000" endA="300" endPos="35000" dir="5400000" sy="-100000" algn="bl" rotWithShape="0"/>
          </a:effectLst>
        </p:spPr>
      </p:pic>
      <p:grpSp>
        <p:nvGrpSpPr>
          <p:cNvPr id="39" name="组合 100"/>
          <p:cNvGrpSpPr/>
          <p:nvPr/>
        </p:nvGrpSpPr>
        <p:grpSpPr>
          <a:xfrm>
            <a:off x="10357351" y="5015107"/>
            <a:ext cx="495784" cy="403237"/>
            <a:chOff x="1075737" y="1609572"/>
            <a:chExt cx="541064" cy="440065"/>
          </a:xfrm>
          <a:solidFill>
            <a:sysClr val="window" lastClr="FFFFFF"/>
          </a:solidFill>
          <a:effectLst>
            <a:reflection blurRad="6350" stA="52000" endA="300" endPos="35000" dir="5400000" sy="-100000" algn="bl" rotWithShape="0"/>
          </a:effectLst>
        </p:grpSpPr>
        <p:sp>
          <p:nvSpPr>
            <p:cNvPr id="48" name="淘宝-想搞设计PPT(倒卖必究)-48"/>
            <p:cNvSpPr>
              <a:spLocks noEditPoints="1"/>
            </p:cNvSpPr>
            <p:nvPr/>
          </p:nvSpPr>
          <p:spPr bwMode="black">
            <a:xfrm>
              <a:off x="1075737" y="1652491"/>
              <a:ext cx="395062" cy="397146"/>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 name="淘宝-想搞设计PPT(倒卖必究)-49"/>
            <p:cNvSpPr>
              <a:spLocks noEditPoints="1"/>
            </p:cNvSpPr>
            <p:nvPr/>
          </p:nvSpPr>
          <p:spPr bwMode="black">
            <a:xfrm>
              <a:off x="1416407" y="1609572"/>
              <a:ext cx="200394" cy="215741"/>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endParaRPr>
            </a:p>
          </p:txBody>
        </p:sp>
      </p:grpSp>
      <p:sp>
        <p:nvSpPr>
          <p:cNvPr id="40" name="淘宝-想搞设计PPT(倒卖必究)-40"/>
          <p:cNvSpPr>
            <a:spLocks noEditPoints="1"/>
          </p:cNvSpPr>
          <p:nvPr/>
        </p:nvSpPr>
        <p:spPr bwMode="black">
          <a:xfrm>
            <a:off x="10351299" y="5809583"/>
            <a:ext cx="507889" cy="32685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a:effectLst>
            <a:reflection blurRad="6350" stA="52000" endA="300" endPos="35000" dir="5400000" sy="-100000" algn="bl" rotWithShape="0"/>
          </a:effectLst>
        </p:spPr>
        <p:txBody>
          <a:bodyPr vert="horz" wrap="square" lIns="61735" tIns="30867" rIns="61735" bIns="30867" numCol="1" anchor="t" anchorCtr="0" compatLnSpc="1"/>
          <a:lstStyle/>
          <a:p>
            <a:pPr fontAlgn="auto">
              <a:spcBef>
                <a:spcPts val="0"/>
              </a:spcBef>
              <a:spcAft>
                <a:spcPts val="0"/>
              </a:spcAft>
            </a:pPr>
            <a:endParaRPr lang="en-US" sz="1200">
              <a:solidFill>
                <a:prstClr val="black"/>
              </a:solidFill>
              <a:latin typeface="Calibri" panose="020F0502020204030204"/>
              <a:ea typeface="+mn-ea"/>
            </a:endParaRPr>
          </a:p>
        </p:txBody>
      </p:sp>
      <p:sp>
        <p:nvSpPr>
          <p:cNvPr id="41" name="淘宝-想搞设计PPT(倒卖必究)-41"/>
          <p:cNvSpPr/>
          <p:nvPr/>
        </p:nvSpPr>
        <p:spPr>
          <a:xfrm rot="19929661">
            <a:off x="8231542" y="3864874"/>
            <a:ext cx="1970034" cy="425303"/>
          </a:xfrm>
          <a:custGeom>
            <a:avLst/>
            <a:gdLst>
              <a:gd name="connsiteX0" fmla="*/ 0 w 2397542"/>
              <a:gd name="connsiteY0" fmla="*/ 0 h 369332"/>
              <a:gd name="connsiteX1" fmla="*/ 2397542 w 2397542"/>
              <a:gd name="connsiteY1" fmla="*/ 0 h 369332"/>
              <a:gd name="connsiteX2" fmla="*/ 2397542 w 2397542"/>
              <a:gd name="connsiteY2" fmla="*/ 369332 h 369332"/>
              <a:gd name="connsiteX3" fmla="*/ 0 w 2397542"/>
              <a:gd name="connsiteY3" fmla="*/ 369332 h 369332"/>
              <a:gd name="connsiteX4" fmla="*/ 0 w 2397542"/>
              <a:gd name="connsiteY4" fmla="*/ 0 h 369332"/>
              <a:gd name="connsiteX0-1" fmla="*/ 0 w 2397542"/>
              <a:gd name="connsiteY0-2" fmla="*/ 0 h 420276"/>
              <a:gd name="connsiteX1-3" fmla="*/ 2397542 w 2397542"/>
              <a:gd name="connsiteY1-4" fmla="*/ 0 h 420276"/>
              <a:gd name="connsiteX2-5" fmla="*/ 2397542 w 2397542"/>
              <a:gd name="connsiteY2-6" fmla="*/ 369332 h 420276"/>
              <a:gd name="connsiteX3-7" fmla="*/ 0 w 2397542"/>
              <a:gd name="connsiteY3-8" fmla="*/ 369332 h 420276"/>
              <a:gd name="connsiteX4-9" fmla="*/ 0 w 2397542"/>
              <a:gd name="connsiteY4-10" fmla="*/ 0 h 420276"/>
              <a:gd name="connsiteX0-11" fmla="*/ 0 w 2397542"/>
              <a:gd name="connsiteY0-12" fmla="*/ 0 h 464983"/>
              <a:gd name="connsiteX1-13" fmla="*/ 2397542 w 2397542"/>
              <a:gd name="connsiteY1-14" fmla="*/ 0 h 464983"/>
              <a:gd name="connsiteX2-15" fmla="*/ 2397542 w 2397542"/>
              <a:gd name="connsiteY2-16" fmla="*/ 369332 h 464983"/>
              <a:gd name="connsiteX3-17" fmla="*/ 0 w 2397542"/>
              <a:gd name="connsiteY3-18" fmla="*/ 369332 h 464983"/>
              <a:gd name="connsiteX4-19" fmla="*/ 0 w 2397542"/>
              <a:gd name="connsiteY4-20" fmla="*/ 0 h 464983"/>
              <a:gd name="connsiteX0-21" fmla="*/ 0 w 2397542"/>
              <a:gd name="connsiteY0-22" fmla="*/ 0 h 517596"/>
              <a:gd name="connsiteX1-23" fmla="*/ 2397542 w 2397542"/>
              <a:gd name="connsiteY1-24" fmla="*/ 0 h 517596"/>
              <a:gd name="connsiteX2-25" fmla="*/ 2397542 w 2397542"/>
              <a:gd name="connsiteY2-26" fmla="*/ 369332 h 517596"/>
              <a:gd name="connsiteX3-27" fmla="*/ 0 w 2397542"/>
              <a:gd name="connsiteY3-28" fmla="*/ 369332 h 517596"/>
              <a:gd name="connsiteX4-29" fmla="*/ 0 w 2397542"/>
              <a:gd name="connsiteY4-30" fmla="*/ 0 h 517596"/>
              <a:gd name="connsiteX0-31" fmla="*/ 0 w 2397542"/>
              <a:gd name="connsiteY0-32" fmla="*/ 0 h 517596"/>
              <a:gd name="connsiteX1-33" fmla="*/ 1241184 w 2397542"/>
              <a:gd name="connsiteY1-34" fmla="*/ 15033 h 517596"/>
              <a:gd name="connsiteX2-35" fmla="*/ 2397542 w 2397542"/>
              <a:gd name="connsiteY2-36" fmla="*/ 0 h 517596"/>
              <a:gd name="connsiteX3-37" fmla="*/ 2397542 w 2397542"/>
              <a:gd name="connsiteY3-38" fmla="*/ 369332 h 517596"/>
              <a:gd name="connsiteX4-39" fmla="*/ 0 w 2397542"/>
              <a:gd name="connsiteY4-40" fmla="*/ 369332 h 517596"/>
              <a:gd name="connsiteX5" fmla="*/ 0 w 2397542"/>
              <a:gd name="connsiteY5" fmla="*/ 0 h 5175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397542" h="517596">
                <a:moveTo>
                  <a:pt x="0" y="0"/>
                </a:moveTo>
                <a:lnTo>
                  <a:pt x="1241184" y="15033"/>
                </a:lnTo>
                <a:lnTo>
                  <a:pt x="2397542" y="0"/>
                </a:lnTo>
                <a:lnTo>
                  <a:pt x="2397542" y="369332"/>
                </a:lnTo>
                <a:cubicBezTo>
                  <a:pt x="1600720" y="584548"/>
                  <a:pt x="801146" y="548677"/>
                  <a:pt x="0" y="369332"/>
                </a:cubicBezTo>
                <a:lnTo>
                  <a:pt x="0" y="0"/>
                </a:lnTo>
                <a:close/>
              </a:path>
            </a:pathLst>
          </a:custGeom>
          <a:noFill/>
          <a:scene3d>
            <a:camera prst="orthographicFront"/>
            <a:lightRig rig="threePt" dir="t"/>
          </a:scene3d>
          <a:sp3d/>
        </p:spPr>
        <p:txBody>
          <a:bodyPr wrap="square" lIns="68580" tIns="34290" rIns="68580" bIns="34290" anchor="ctr" anchorCtr="0">
            <a:prstTxWarp prst="textArchDown">
              <a:avLst>
                <a:gd name="adj" fmla="val 131357"/>
              </a:avLst>
            </a:prstTxWarp>
            <a:spAutoFit/>
            <a:flatTx/>
          </a:bodyPr>
          <a:lstStyle/>
          <a:p>
            <a:pPr algn="ctr" fontAlgn="auto">
              <a:spcBef>
                <a:spcPts val="0"/>
              </a:spcBef>
              <a:spcAft>
                <a:spcPts val="0"/>
              </a:spcAft>
            </a:pPr>
            <a:r>
              <a:rPr lang="en-US" altLang="zh-CN" sz="1600" b="1" dirty="0">
                <a:solidFill>
                  <a:prstClr val="white"/>
                </a:solidFill>
                <a:latin typeface="Calibri" panose="020F0502020204030204"/>
                <a:ea typeface="宋体" panose="02010600030101010101" pitchFamily="2" charset="-122"/>
              </a:rPr>
              <a:t>text</a:t>
            </a:r>
          </a:p>
        </p:txBody>
      </p:sp>
      <p:sp>
        <p:nvSpPr>
          <p:cNvPr id="47" name="淘宝-想搞设计PPT(倒卖必究)-47"/>
          <p:cNvSpPr/>
          <p:nvPr/>
        </p:nvSpPr>
        <p:spPr>
          <a:xfrm rot="20330487">
            <a:off x="8501265" y="4481951"/>
            <a:ext cx="1970034" cy="425303"/>
          </a:xfrm>
          <a:custGeom>
            <a:avLst/>
            <a:gdLst>
              <a:gd name="connsiteX0" fmla="*/ 0 w 2397542"/>
              <a:gd name="connsiteY0" fmla="*/ 0 h 369332"/>
              <a:gd name="connsiteX1" fmla="*/ 2397542 w 2397542"/>
              <a:gd name="connsiteY1" fmla="*/ 0 h 369332"/>
              <a:gd name="connsiteX2" fmla="*/ 2397542 w 2397542"/>
              <a:gd name="connsiteY2" fmla="*/ 369332 h 369332"/>
              <a:gd name="connsiteX3" fmla="*/ 0 w 2397542"/>
              <a:gd name="connsiteY3" fmla="*/ 369332 h 369332"/>
              <a:gd name="connsiteX4" fmla="*/ 0 w 2397542"/>
              <a:gd name="connsiteY4" fmla="*/ 0 h 369332"/>
              <a:gd name="connsiteX0-1" fmla="*/ 0 w 2397542"/>
              <a:gd name="connsiteY0-2" fmla="*/ 0 h 420276"/>
              <a:gd name="connsiteX1-3" fmla="*/ 2397542 w 2397542"/>
              <a:gd name="connsiteY1-4" fmla="*/ 0 h 420276"/>
              <a:gd name="connsiteX2-5" fmla="*/ 2397542 w 2397542"/>
              <a:gd name="connsiteY2-6" fmla="*/ 369332 h 420276"/>
              <a:gd name="connsiteX3-7" fmla="*/ 0 w 2397542"/>
              <a:gd name="connsiteY3-8" fmla="*/ 369332 h 420276"/>
              <a:gd name="connsiteX4-9" fmla="*/ 0 w 2397542"/>
              <a:gd name="connsiteY4-10" fmla="*/ 0 h 420276"/>
              <a:gd name="connsiteX0-11" fmla="*/ 0 w 2397542"/>
              <a:gd name="connsiteY0-12" fmla="*/ 0 h 464983"/>
              <a:gd name="connsiteX1-13" fmla="*/ 2397542 w 2397542"/>
              <a:gd name="connsiteY1-14" fmla="*/ 0 h 464983"/>
              <a:gd name="connsiteX2-15" fmla="*/ 2397542 w 2397542"/>
              <a:gd name="connsiteY2-16" fmla="*/ 369332 h 464983"/>
              <a:gd name="connsiteX3-17" fmla="*/ 0 w 2397542"/>
              <a:gd name="connsiteY3-18" fmla="*/ 369332 h 464983"/>
              <a:gd name="connsiteX4-19" fmla="*/ 0 w 2397542"/>
              <a:gd name="connsiteY4-20" fmla="*/ 0 h 464983"/>
              <a:gd name="connsiteX0-21" fmla="*/ 0 w 2397542"/>
              <a:gd name="connsiteY0-22" fmla="*/ 0 h 517596"/>
              <a:gd name="connsiteX1-23" fmla="*/ 2397542 w 2397542"/>
              <a:gd name="connsiteY1-24" fmla="*/ 0 h 517596"/>
              <a:gd name="connsiteX2-25" fmla="*/ 2397542 w 2397542"/>
              <a:gd name="connsiteY2-26" fmla="*/ 369332 h 517596"/>
              <a:gd name="connsiteX3-27" fmla="*/ 0 w 2397542"/>
              <a:gd name="connsiteY3-28" fmla="*/ 369332 h 517596"/>
              <a:gd name="connsiteX4-29" fmla="*/ 0 w 2397542"/>
              <a:gd name="connsiteY4-30" fmla="*/ 0 h 517596"/>
              <a:gd name="connsiteX0-31" fmla="*/ 0 w 2397542"/>
              <a:gd name="connsiteY0-32" fmla="*/ 0 h 517596"/>
              <a:gd name="connsiteX1-33" fmla="*/ 1241184 w 2397542"/>
              <a:gd name="connsiteY1-34" fmla="*/ 15033 h 517596"/>
              <a:gd name="connsiteX2-35" fmla="*/ 2397542 w 2397542"/>
              <a:gd name="connsiteY2-36" fmla="*/ 0 h 517596"/>
              <a:gd name="connsiteX3-37" fmla="*/ 2397542 w 2397542"/>
              <a:gd name="connsiteY3-38" fmla="*/ 369332 h 517596"/>
              <a:gd name="connsiteX4-39" fmla="*/ 0 w 2397542"/>
              <a:gd name="connsiteY4-40" fmla="*/ 369332 h 517596"/>
              <a:gd name="connsiteX5" fmla="*/ 0 w 2397542"/>
              <a:gd name="connsiteY5" fmla="*/ 0 h 5175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397542" h="517596">
                <a:moveTo>
                  <a:pt x="0" y="0"/>
                </a:moveTo>
                <a:lnTo>
                  <a:pt x="1241184" y="15033"/>
                </a:lnTo>
                <a:lnTo>
                  <a:pt x="2397542" y="0"/>
                </a:lnTo>
                <a:lnTo>
                  <a:pt x="2397542" y="369332"/>
                </a:lnTo>
                <a:cubicBezTo>
                  <a:pt x="1600720" y="584548"/>
                  <a:pt x="801146" y="548677"/>
                  <a:pt x="0" y="369332"/>
                </a:cubicBezTo>
                <a:lnTo>
                  <a:pt x="0" y="0"/>
                </a:lnTo>
                <a:close/>
              </a:path>
            </a:pathLst>
          </a:custGeom>
          <a:noFill/>
          <a:scene3d>
            <a:camera prst="orthographicFront"/>
            <a:lightRig rig="threePt" dir="t"/>
          </a:scene3d>
          <a:sp3d/>
        </p:spPr>
        <p:txBody>
          <a:bodyPr wrap="square" lIns="68580" tIns="34290" rIns="68580" bIns="34290" anchor="ctr" anchorCtr="0">
            <a:prstTxWarp prst="textArchDown">
              <a:avLst>
                <a:gd name="adj" fmla="val 75031"/>
              </a:avLst>
            </a:prstTxWarp>
            <a:spAutoFit/>
            <a:flatTx/>
          </a:bodyPr>
          <a:lstStyle/>
          <a:p>
            <a:pPr algn="ctr" fontAlgn="auto">
              <a:spcBef>
                <a:spcPts val="0"/>
              </a:spcBef>
              <a:spcAft>
                <a:spcPts val="0"/>
              </a:spcAft>
            </a:pPr>
            <a:r>
              <a:rPr lang="en-US" altLang="zh-CN" sz="1400" b="1" dirty="0">
                <a:solidFill>
                  <a:schemeClr val="bg1"/>
                </a:solidFill>
                <a:latin typeface="Calibri" panose="020F0502020204030204"/>
                <a:ea typeface="宋体" panose="02010600030101010101" pitchFamily="2" charset="-122"/>
              </a:rPr>
              <a:t>text</a:t>
            </a:r>
          </a:p>
        </p:txBody>
      </p:sp>
      <p:sp>
        <p:nvSpPr>
          <p:cNvPr id="61" name="淘宝-想搞设计PPT(倒卖必究)-61"/>
          <p:cNvSpPr/>
          <p:nvPr/>
        </p:nvSpPr>
        <p:spPr>
          <a:xfrm rot="20656130">
            <a:off x="5666417" y="2564362"/>
            <a:ext cx="1970033" cy="425303"/>
          </a:xfrm>
          <a:custGeom>
            <a:avLst/>
            <a:gdLst>
              <a:gd name="connsiteX0" fmla="*/ 0 w 2397542"/>
              <a:gd name="connsiteY0" fmla="*/ 0 h 369332"/>
              <a:gd name="connsiteX1" fmla="*/ 2397542 w 2397542"/>
              <a:gd name="connsiteY1" fmla="*/ 0 h 369332"/>
              <a:gd name="connsiteX2" fmla="*/ 2397542 w 2397542"/>
              <a:gd name="connsiteY2" fmla="*/ 369332 h 369332"/>
              <a:gd name="connsiteX3" fmla="*/ 0 w 2397542"/>
              <a:gd name="connsiteY3" fmla="*/ 369332 h 369332"/>
              <a:gd name="connsiteX4" fmla="*/ 0 w 2397542"/>
              <a:gd name="connsiteY4" fmla="*/ 0 h 369332"/>
              <a:gd name="connsiteX0-1" fmla="*/ 0 w 2397542"/>
              <a:gd name="connsiteY0-2" fmla="*/ 0 h 420276"/>
              <a:gd name="connsiteX1-3" fmla="*/ 2397542 w 2397542"/>
              <a:gd name="connsiteY1-4" fmla="*/ 0 h 420276"/>
              <a:gd name="connsiteX2-5" fmla="*/ 2397542 w 2397542"/>
              <a:gd name="connsiteY2-6" fmla="*/ 369332 h 420276"/>
              <a:gd name="connsiteX3-7" fmla="*/ 0 w 2397542"/>
              <a:gd name="connsiteY3-8" fmla="*/ 369332 h 420276"/>
              <a:gd name="connsiteX4-9" fmla="*/ 0 w 2397542"/>
              <a:gd name="connsiteY4-10" fmla="*/ 0 h 420276"/>
              <a:gd name="connsiteX0-11" fmla="*/ 0 w 2397542"/>
              <a:gd name="connsiteY0-12" fmla="*/ 0 h 464983"/>
              <a:gd name="connsiteX1-13" fmla="*/ 2397542 w 2397542"/>
              <a:gd name="connsiteY1-14" fmla="*/ 0 h 464983"/>
              <a:gd name="connsiteX2-15" fmla="*/ 2397542 w 2397542"/>
              <a:gd name="connsiteY2-16" fmla="*/ 369332 h 464983"/>
              <a:gd name="connsiteX3-17" fmla="*/ 0 w 2397542"/>
              <a:gd name="connsiteY3-18" fmla="*/ 369332 h 464983"/>
              <a:gd name="connsiteX4-19" fmla="*/ 0 w 2397542"/>
              <a:gd name="connsiteY4-20" fmla="*/ 0 h 464983"/>
              <a:gd name="connsiteX0-21" fmla="*/ 0 w 2397542"/>
              <a:gd name="connsiteY0-22" fmla="*/ 0 h 517596"/>
              <a:gd name="connsiteX1-23" fmla="*/ 2397542 w 2397542"/>
              <a:gd name="connsiteY1-24" fmla="*/ 0 h 517596"/>
              <a:gd name="connsiteX2-25" fmla="*/ 2397542 w 2397542"/>
              <a:gd name="connsiteY2-26" fmla="*/ 369332 h 517596"/>
              <a:gd name="connsiteX3-27" fmla="*/ 0 w 2397542"/>
              <a:gd name="connsiteY3-28" fmla="*/ 369332 h 517596"/>
              <a:gd name="connsiteX4-29" fmla="*/ 0 w 2397542"/>
              <a:gd name="connsiteY4-30" fmla="*/ 0 h 517596"/>
              <a:gd name="connsiteX0-31" fmla="*/ 0 w 2397542"/>
              <a:gd name="connsiteY0-32" fmla="*/ 0 h 517596"/>
              <a:gd name="connsiteX1-33" fmla="*/ 1241184 w 2397542"/>
              <a:gd name="connsiteY1-34" fmla="*/ 15033 h 517596"/>
              <a:gd name="connsiteX2-35" fmla="*/ 2397542 w 2397542"/>
              <a:gd name="connsiteY2-36" fmla="*/ 0 h 517596"/>
              <a:gd name="connsiteX3-37" fmla="*/ 2397542 w 2397542"/>
              <a:gd name="connsiteY3-38" fmla="*/ 369332 h 517596"/>
              <a:gd name="connsiteX4-39" fmla="*/ 0 w 2397542"/>
              <a:gd name="connsiteY4-40" fmla="*/ 369332 h 517596"/>
              <a:gd name="connsiteX5" fmla="*/ 0 w 2397542"/>
              <a:gd name="connsiteY5" fmla="*/ 0 h 5175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397542" h="517596">
                <a:moveTo>
                  <a:pt x="0" y="0"/>
                </a:moveTo>
                <a:lnTo>
                  <a:pt x="1241184" y="15033"/>
                </a:lnTo>
                <a:lnTo>
                  <a:pt x="2397542" y="0"/>
                </a:lnTo>
                <a:lnTo>
                  <a:pt x="2397542" y="369332"/>
                </a:lnTo>
                <a:cubicBezTo>
                  <a:pt x="1600720" y="584548"/>
                  <a:pt x="801146" y="548677"/>
                  <a:pt x="0" y="369332"/>
                </a:cubicBezTo>
                <a:lnTo>
                  <a:pt x="0" y="0"/>
                </a:lnTo>
                <a:close/>
              </a:path>
            </a:pathLst>
          </a:custGeom>
          <a:noFill/>
          <a:scene3d>
            <a:camera prst="orthographicFront"/>
            <a:lightRig rig="threePt" dir="t"/>
          </a:scene3d>
          <a:sp3d/>
        </p:spPr>
        <p:txBody>
          <a:bodyPr wrap="square" lIns="68580" tIns="34290" rIns="68580" bIns="34290" anchor="ctr" anchorCtr="0">
            <a:prstTxWarp prst="textArchUp">
              <a:avLst/>
            </a:prstTxWarp>
            <a:spAutoFit/>
            <a:flatTx/>
          </a:bodyPr>
          <a:lstStyle/>
          <a:p>
            <a:pPr algn="ctr" fontAlgn="auto">
              <a:spcBef>
                <a:spcPts val="0"/>
              </a:spcBef>
              <a:spcAft>
                <a:spcPts val="0"/>
              </a:spcAft>
            </a:pPr>
            <a:r>
              <a:rPr lang="en-US" altLang="zh-CN" sz="1400" b="1" dirty="0">
                <a:solidFill>
                  <a:schemeClr val="bg1"/>
                </a:solidFill>
                <a:latin typeface="Calibri" panose="020F0502020204030204"/>
                <a:ea typeface="宋体" panose="02010600030101010101" pitchFamily="2" charset="-122"/>
              </a:rPr>
              <a:t>text</a:t>
            </a:r>
          </a:p>
        </p:txBody>
      </p:sp>
      <p:sp>
        <p:nvSpPr>
          <p:cNvPr id="62" name="淘宝-想搞设计PPT(倒卖必究)-62"/>
          <p:cNvSpPr txBox="1"/>
          <p:nvPr/>
        </p:nvSpPr>
        <p:spPr>
          <a:xfrm>
            <a:off x="1238993" y="2433289"/>
            <a:ext cx="3366383" cy="1015663"/>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点击文本框即可进行编辑输入相关内容点击文本框即可进行编辑输入相关内容点击文本框即可进行编辑输入相关内容点击文本框即可进行编辑输入相关内容</a:t>
            </a:r>
          </a:p>
        </p:txBody>
      </p:sp>
      <p:sp>
        <p:nvSpPr>
          <p:cNvPr id="63" name="淘宝-想搞设计PPT(倒卖必究)-63"/>
          <p:cNvSpPr txBox="1"/>
          <p:nvPr/>
        </p:nvSpPr>
        <p:spPr>
          <a:xfrm>
            <a:off x="1266182" y="2124591"/>
            <a:ext cx="1359748" cy="338554"/>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64" name="淘宝-想搞设计PPT(倒卖必究)-64"/>
          <p:cNvSpPr txBox="1"/>
          <p:nvPr/>
        </p:nvSpPr>
        <p:spPr>
          <a:xfrm>
            <a:off x="1325783" y="3604446"/>
            <a:ext cx="3231585" cy="738664"/>
          </a:xfrm>
          <a:prstGeom prst="rect">
            <a:avLst/>
          </a:prstGeom>
          <a:noFill/>
        </p:spPr>
        <p:txBody>
          <a:bodyPr wrap="square" lIns="0" tIns="0" rIns="0" bIns="0" rtlCol="0">
            <a:spAutoFit/>
          </a:bodyPr>
          <a:lstStyle/>
          <a:p>
            <a:pPr algn="just"/>
            <a:r>
              <a:rPr lang="en-US" sz="1200" dirty="0">
                <a:solidFill>
                  <a:schemeClr val="tx1">
                    <a:lumMod val="75000"/>
                    <a:lumOff val="25000"/>
                  </a:schemeClr>
                </a:solidFill>
                <a:latin typeface="Arial" panose="020B0604020202020204" pitchFamily="34" charset="0"/>
                <a:cs typeface="Arial" panose="020B0604020202020204" pitchFamily="34" charset="0"/>
              </a:rPr>
              <a:t>PowerPoint offers word processing, outlining, drawing, graphing, and presentation management tools all designed to be easy to use and learn.</a:t>
            </a:r>
            <a:r>
              <a:rPr lang="en-US" altLang="zh-CN" sz="1200" dirty="0">
                <a:solidFill>
                  <a:schemeClr val="tx1">
                    <a:lumMod val="75000"/>
                    <a:lumOff val="25000"/>
                  </a:schemeClr>
                </a:solidFill>
                <a:latin typeface="Arial" panose="020B0604020202020204" pitchFamily="34" charset="0"/>
                <a:cs typeface="Arial" panose="020B0604020202020204" pitchFamily="34" charset="0"/>
              </a:rPr>
              <a:t> </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5" name="淘宝-想搞设计PPT(倒卖必究)-65"/>
          <p:cNvSpPr txBox="1"/>
          <p:nvPr/>
        </p:nvSpPr>
        <p:spPr>
          <a:xfrm>
            <a:off x="1238993" y="4558733"/>
            <a:ext cx="3366383" cy="532903"/>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25000"/>
              </a:lnSpc>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7" name="淘宝-想搞设计PPT(倒卖必究)-67">
            <a:extLst>
              <a:ext uri="{FF2B5EF4-FFF2-40B4-BE49-F238E27FC236}">
                <a16:creationId xmlns:a16="http://schemas.microsoft.com/office/drawing/2014/main" id="{AD67BC6A-4AFB-CEA6-E7F6-F99548DA9B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65730" y="4501324"/>
            <a:ext cx="1891637" cy="1011131"/>
          </a:xfrm>
          <a:prstGeom prst="rect">
            <a:avLst/>
          </a:prstGeom>
        </p:spPr>
      </p:pic>
      <p:pic>
        <p:nvPicPr>
          <p:cNvPr id="68" name="Picture 67" descr="华中科技大学.png"/>
          <p:cNvPicPr>
            <a:picLocks noChangeAspect="1"/>
          </p:cNvPicPr>
          <p:nvPr/>
        </p:nvPicPr>
        <p:blipFill>
          <a:blip r:embed="rId7"/>
          <a:stretch>
            <a:fillRect/>
          </a:stretch>
        </p:blipFill>
        <p:spPr>
          <a:xfrm>
            <a:off x="9408530" y="409142"/>
            <a:ext cx="2378329" cy="52238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想搞设计PPT(倒卖必究)-4"/>
          <p:cNvSpPr/>
          <p:nvPr/>
        </p:nvSpPr>
        <p:spPr>
          <a:xfrm>
            <a:off x="-5321" y="0"/>
            <a:ext cx="12192000" cy="6858000"/>
          </a:xfrm>
          <a:prstGeom prst="rect">
            <a:avLst/>
          </a:prstGeom>
          <a:pattFill prst="dotGrid">
            <a:fgClr>
              <a:schemeClr val="bg1"/>
            </a:fgClr>
            <a:bgClr>
              <a:srgbClr val="F3F3F3"/>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淘宝-想搞设计PPT(倒卖必究)-6"/>
          <p:cNvSpPr/>
          <p:nvPr/>
        </p:nvSpPr>
        <p:spPr>
          <a:xfrm>
            <a:off x="-5321" y="413375"/>
            <a:ext cx="12192000" cy="603125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淘宝-想搞设计PPT(倒卖必究)-16"/>
          <p:cNvSpPr txBox="1"/>
          <p:nvPr/>
        </p:nvSpPr>
        <p:spPr>
          <a:xfrm>
            <a:off x="2329676" y="4114946"/>
            <a:ext cx="7424516" cy="923330"/>
          </a:xfrm>
          <a:prstGeom prst="rect">
            <a:avLst/>
          </a:prstGeom>
          <a:noFill/>
        </p:spPr>
        <p:txBody>
          <a:bodyPr wrap="squar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欢迎各位老师指导</a:t>
            </a:r>
          </a:p>
        </p:txBody>
      </p:sp>
      <p:sp>
        <p:nvSpPr>
          <p:cNvPr id="17" name="淘宝-想搞设计PPT(倒卖必究)-17"/>
          <p:cNvSpPr txBox="1"/>
          <p:nvPr/>
        </p:nvSpPr>
        <p:spPr>
          <a:xfrm>
            <a:off x="491757" y="2705725"/>
            <a:ext cx="11100354" cy="15696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9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THANK YOU</a:t>
            </a:r>
            <a:endParaRPr lang="zh-CN" altLang="en-US" sz="9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8" name="Group 32"/>
          <p:cNvGrpSpPr/>
          <p:nvPr/>
        </p:nvGrpSpPr>
        <p:grpSpPr>
          <a:xfrm>
            <a:off x="5256631" y="1049663"/>
            <a:ext cx="1570606" cy="1573782"/>
            <a:chOff x="3692576" y="1742634"/>
            <a:chExt cx="2790379" cy="2796023"/>
          </a:xfrm>
        </p:grpSpPr>
        <p:grpSp>
          <p:nvGrpSpPr>
            <p:cNvPr id="19" name="组合 79"/>
            <p:cNvGrpSpPr/>
            <p:nvPr/>
          </p:nvGrpSpPr>
          <p:grpSpPr bwMode="auto">
            <a:xfrm>
              <a:off x="3692576" y="1742634"/>
              <a:ext cx="2790379" cy="2796023"/>
              <a:chOff x="6379729" y="2488774"/>
              <a:chExt cx="2513016" cy="2513016"/>
            </a:xfrm>
          </p:grpSpPr>
          <p:sp>
            <p:nvSpPr>
              <p:cNvPr id="21" name="淘宝-想搞设计PPT(倒卖必究)-21"/>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endParaRPr>
              </a:p>
            </p:txBody>
          </p:sp>
          <p:sp>
            <p:nvSpPr>
              <p:cNvPr id="22" name="淘宝-想搞设计PPT(倒卖必究)-22"/>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grpSp>
        <p:sp>
          <p:nvSpPr>
            <p:cNvPr id="20" name="淘宝-想搞设计PPT(倒卖必究)-20"/>
            <p:cNvSpPr/>
            <p:nvPr/>
          </p:nvSpPr>
          <p:spPr bwMode="auto">
            <a:xfrm>
              <a:off x="4101618" y="2137562"/>
              <a:ext cx="2016471" cy="2020558"/>
            </a:xfrm>
            <a:prstGeom prst="ellipse">
              <a:avLst/>
            </a:prstGeom>
            <a:solidFill>
              <a:schemeClr val="bg1"/>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grpSp>
      <p:pic>
        <p:nvPicPr>
          <p:cNvPr id="29" name="Picture 28" descr="华中科技大学.png"/>
          <p:cNvPicPr>
            <a:picLocks noChangeAspect="1"/>
          </p:cNvPicPr>
          <p:nvPr/>
        </p:nvPicPr>
        <p:blipFill>
          <a:blip r:embed="rId3"/>
          <a:stretch>
            <a:fillRect/>
          </a:stretch>
        </p:blipFill>
        <p:spPr>
          <a:xfrm>
            <a:off x="5492938" y="1287964"/>
            <a:ext cx="1109878" cy="11098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想搞设计PPT(倒卖必究)-4"/>
          <p:cNvSpPr/>
          <p:nvPr/>
        </p:nvSpPr>
        <p:spPr>
          <a:xfrm>
            <a:off x="-5321" y="0"/>
            <a:ext cx="12192000" cy="6858000"/>
          </a:xfrm>
          <a:prstGeom prst="rect">
            <a:avLst/>
          </a:prstGeom>
          <a:pattFill prst="dotGrid">
            <a:fgClr>
              <a:schemeClr val="bg1"/>
            </a:fgClr>
            <a:bgClr>
              <a:srgbClr val="F3F3F3"/>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淘宝-想搞设计PPT(倒卖必究)-6"/>
          <p:cNvSpPr/>
          <p:nvPr/>
        </p:nvSpPr>
        <p:spPr>
          <a:xfrm>
            <a:off x="0" y="678475"/>
            <a:ext cx="12192000" cy="550105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淘宝-想搞设计PPT(倒卖必究)-2"/>
          <p:cNvSpPr/>
          <p:nvPr/>
        </p:nvSpPr>
        <p:spPr>
          <a:xfrm>
            <a:off x="0" y="470648"/>
            <a:ext cx="4504765" cy="5957046"/>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淘宝-想搞设计PPT(倒卖必究)-8"/>
          <p:cNvSpPr/>
          <p:nvPr/>
        </p:nvSpPr>
        <p:spPr>
          <a:xfrm rot="5400000">
            <a:off x="1633818" y="3341595"/>
            <a:ext cx="5957046" cy="215153"/>
          </a:xfrm>
          <a:prstGeom prst="trapezoid">
            <a:avLst>
              <a:gd name="adj" fmla="val 107291"/>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6266917" y="1438305"/>
            <a:ext cx="3942456" cy="3906406"/>
            <a:chOff x="6392125" y="1438305"/>
            <a:chExt cx="3942456" cy="3906406"/>
          </a:xfrm>
        </p:grpSpPr>
        <p:sp>
          <p:nvSpPr>
            <p:cNvPr id="28" name="淘宝-想搞设计PPT(倒卖必究)-28"/>
            <p:cNvSpPr/>
            <p:nvPr/>
          </p:nvSpPr>
          <p:spPr>
            <a:xfrm>
              <a:off x="6623041" y="1781857"/>
              <a:ext cx="390367" cy="3903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淘宝-想搞设计PPT(倒卖必究)-29"/>
            <p:cNvSpPr/>
            <p:nvPr/>
          </p:nvSpPr>
          <p:spPr>
            <a:xfrm>
              <a:off x="6623041" y="2560143"/>
              <a:ext cx="390367" cy="3903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淘宝-想搞设计PPT(倒卖必究)-30"/>
            <p:cNvSpPr/>
            <p:nvPr/>
          </p:nvSpPr>
          <p:spPr>
            <a:xfrm>
              <a:off x="6623041" y="3312397"/>
              <a:ext cx="390367" cy="3903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淘宝-想搞设计PPT(倒卖必究)-31"/>
            <p:cNvSpPr/>
            <p:nvPr/>
          </p:nvSpPr>
          <p:spPr>
            <a:xfrm>
              <a:off x="6623041" y="4052430"/>
              <a:ext cx="390367" cy="3903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淘宝-想搞设计PPT(倒卖必究)-32"/>
            <p:cNvSpPr/>
            <p:nvPr/>
          </p:nvSpPr>
          <p:spPr>
            <a:xfrm>
              <a:off x="6623041" y="4823400"/>
              <a:ext cx="390367" cy="3903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淘宝-想搞设计PPT(倒卖必究)-33"/>
            <p:cNvSpPr txBox="1"/>
            <p:nvPr/>
          </p:nvSpPr>
          <p:spPr>
            <a:xfrm>
              <a:off x="6392125" y="2216591"/>
              <a:ext cx="856342" cy="864863"/>
            </a:xfrm>
            <a:prstGeom prst="flowChartConnector">
              <a:avLst/>
            </a:prstGeom>
            <a:noFill/>
          </p:spPr>
          <p:txBody>
            <a:bodyPr wrap="square" rtlCol="0">
              <a:spAutoFit/>
            </a:bodyPr>
            <a:lstStyle/>
            <a:p>
              <a:pPr algn="ctr">
                <a:lnSpc>
                  <a:spcPct val="200000"/>
                </a:lnSpc>
              </a:pPr>
              <a:r>
                <a:rPr lang="en-US" altLang="zh-CN" sz="2000" dirty="0">
                  <a:solidFill>
                    <a:srgbClr val="0364BB"/>
                  </a:solidFill>
                  <a:latin typeface="微软雅黑" panose="020B0503020204020204" pitchFamily="34" charset="-122"/>
                  <a:ea typeface="微软雅黑" panose="020B0503020204020204" pitchFamily="34" charset="-122"/>
                </a:rPr>
                <a:t>02</a:t>
              </a:r>
              <a:endParaRPr lang="zh-CN" altLang="en-US" sz="2000" dirty="0">
                <a:solidFill>
                  <a:srgbClr val="0070C0"/>
                </a:solidFill>
                <a:latin typeface="微软雅黑" panose="020B0503020204020204" pitchFamily="34" charset="-122"/>
                <a:ea typeface="微软雅黑" panose="020B0503020204020204" pitchFamily="34" charset="-122"/>
              </a:endParaRPr>
            </a:p>
          </p:txBody>
        </p:sp>
        <p:sp>
          <p:nvSpPr>
            <p:cNvPr id="34" name="淘宝-想搞设计PPT(倒卖必究)-34"/>
            <p:cNvSpPr txBox="1"/>
            <p:nvPr/>
          </p:nvSpPr>
          <p:spPr>
            <a:xfrm>
              <a:off x="6392125" y="2968845"/>
              <a:ext cx="856342" cy="864863"/>
            </a:xfrm>
            <a:prstGeom prst="flowChartConnector">
              <a:avLst/>
            </a:prstGeom>
            <a:noFill/>
          </p:spPr>
          <p:txBody>
            <a:bodyPr wrap="square" rtlCol="0">
              <a:spAutoFit/>
            </a:bodyPr>
            <a:lstStyle/>
            <a:p>
              <a:pPr algn="ctr">
                <a:lnSpc>
                  <a:spcPct val="200000"/>
                </a:lnSpc>
              </a:pPr>
              <a:r>
                <a:rPr lang="en-US" altLang="zh-CN" sz="2000" dirty="0">
                  <a:solidFill>
                    <a:srgbClr val="0364BB"/>
                  </a:solidFill>
                  <a:latin typeface="微软雅黑" panose="020B0503020204020204" pitchFamily="34" charset="-122"/>
                  <a:ea typeface="微软雅黑" panose="020B0503020204020204" pitchFamily="34" charset="-122"/>
                </a:rPr>
                <a:t>03</a:t>
              </a:r>
              <a:endParaRPr lang="zh-CN" altLang="en-US" sz="2000" dirty="0">
                <a:solidFill>
                  <a:srgbClr val="0070C0"/>
                </a:solidFill>
                <a:latin typeface="微软雅黑" panose="020B0503020204020204" pitchFamily="34" charset="-122"/>
                <a:ea typeface="微软雅黑" panose="020B0503020204020204" pitchFamily="34" charset="-122"/>
              </a:endParaRPr>
            </a:p>
          </p:txBody>
        </p:sp>
        <p:sp>
          <p:nvSpPr>
            <p:cNvPr id="35" name="淘宝-想搞设计PPT(倒卖必究)-35"/>
            <p:cNvSpPr txBox="1"/>
            <p:nvPr/>
          </p:nvSpPr>
          <p:spPr>
            <a:xfrm>
              <a:off x="6392125" y="3708878"/>
              <a:ext cx="856342" cy="864863"/>
            </a:xfrm>
            <a:prstGeom prst="flowChartConnector">
              <a:avLst/>
            </a:prstGeom>
            <a:noFill/>
          </p:spPr>
          <p:txBody>
            <a:bodyPr wrap="square" rtlCol="0">
              <a:spAutoFit/>
            </a:bodyPr>
            <a:lstStyle/>
            <a:p>
              <a:pPr algn="ctr">
                <a:lnSpc>
                  <a:spcPct val="200000"/>
                </a:lnSpc>
              </a:pPr>
              <a:r>
                <a:rPr lang="en-US" altLang="zh-CN" sz="2000" dirty="0">
                  <a:solidFill>
                    <a:srgbClr val="0364BB"/>
                  </a:solidFill>
                  <a:latin typeface="微软雅黑" panose="020B0503020204020204" pitchFamily="34" charset="-122"/>
                  <a:ea typeface="微软雅黑" panose="020B0503020204020204" pitchFamily="34" charset="-122"/>
                </a:rPr>
                <a:t>04</a:t>
              </a:r>
              <a:endParaRPr lang="zh-CN" altLang="en-US" sz="2000" dirty="0">
                <a:solidFill>
                  <a:srgbClr val="0070C0"/>
                </a:solidFill>
                <a:latin typeface="微软雅黑" panose="020B0503020204020204" pitchFamily="34" charset="-122"/>
                <a:ea typeface="微软雅黑" panose="020B0503020204020204" pitchFamily="34" charset="-122"/>
              </a:endParaRPr>
            </a:p>
          </p:txBody>
        </p:sp>
        <p:sp>
          <p:nvSpPr>
            <p:cNvPr id="36" name="淘宝-想搞设计PPT(倒卖必究)-36"/>
            <p:cNvSpPr txBox="1"/>
            <p:nvPr/>
          </p:nvSpPr>
          <p:spPr>
            <a:xfrm>
              <a:off x="6392125" y="4479848"/>
              <a:ext cx="856342" cy="864863"/>
            </a:xfrm>
            <a:prstGeom prst="flowChartConnector">
              <a:avLst/>
            </a:prstGeom>
            <a:noFill/>
          </p:spPr>
          <p:txBody>
            <a:bodyPr wrap="square" rtlCol="0">
              <a:spAutoFit/>
            </a:bodyPr>
            <a:lstStyle/>
            <a:p>
              <a:pPr algn="ctr">
                <a:lnSpc>
                  <a:spcPct val="200000"/>
                </a:lnSpc>
              </a:pPr>
              <a:r>
                <a:rPr lang="en-US" altLang="zh-CN" sz="2000" dirty="0">
                  <a:solidFill>
                    <a:srgbClr val="0364BB"/>
                  </a:solidFill>
                  <a:latin typeface="微软雅黑" panose="020B0503020204020204" pitchFamily="34" charset="-122"/>
                  <a:ea typeface="微软雅黑" panose="020B0503020204020204" pitchFamily="34" charset="-122"/>
                </a:rPr>
                <a:t>05</a:t>
              </a:r>
              <a:endParaRPr lang="zh-CN" altLang="en-US" sz="2000" dirty="0">
                <a:solidFill>
                  <a:srgbClr val="0070C0"/>
                </a:solidFill>
                <a:latin typeface="微软雅黑" panose="020B0503020204020204" pitchFamily="34" charset="-122"/>
                <a:ea typeface="微软雅黑" panose="020B0503020204020204" pitchFamily="34" charset="-122"/>
              </a:endParaRPr>
            </a:p>
          </p:txBody>
        </p:sp>
        <p:sp>
          <p:nvSpPr>
            <p:cNvPr id="37" name="淘宝-想搞设计PPT(倒卖必究)-37"/>
            <p:cNvSpPr txBox="1"/>
            <p:nvPr/>
          </p:nvSpPr>
          <p:spPr>
            <a:xfrm>
              <a:off x="6392125" y="1438305"/>
              <a:ext cx="856342" cy="864863"/>
            </a:xfrm>
            <a:prstGeom prst="flowChartConnector">
              <a:avLst/>
            </a:prstGeom>
            <a:noFill/>
          </p:spPr>
          <p:txBody>
            <a:bodyPr wrap="square" rtlCol="0">
              <a:spAutoFit/>
            </a:bodyPr>
            <a:lstStyle/>
            <a:p>
              <a:pPr algn="ctr">
                <a:lnSpc>
                  <a:spcPct val="200000"/>
                </a:lnSpc>
              </a:pPr>
              <a:r>
                <a:rPr lang="en-US" altLang="zh-CN" sz="2000" dirty="0">
                  <a:solidFill>
                    <a:srgbClr val="0364BB"/>
                  </a:solidFill>
                  <a:latin typeface="微软雅黑" panose="020B0503020204020204" pitchFamily="34" charset="-122"/>
                  <a:ea typeface="微软雅黑" panose="020B0503020204020204" pitchFamily="34" charset="-122"/>
                </a:rPr>
                <a:t>01</a:t>
              </a:r>
              <a:endParaRPr lang="zh-CN" altLang="en-US" sz="2000" dirty="0">
                <a:solidFill>
                  <a:srgbClr val="0070C0"/>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7100884" y="1564726"/>
              <a:ext cx="3233697" cy="3716901"/>
              <a:chOff x="4470289" y="1522630"/>
              <a:chExt cx="3233697" cy="3716901"/>
            </a:xfrm>
          </p:grpSpPr>
          <p:sp>
            <p:nvSpPr>
              <p:cNvPr id="39" name="淘宝-想搞设计PPT(倒卖必究)-39"/>
              <p:cNvSpPr/>
              <p:nvPr/>
            </p:nvSpPr>
            <p:spPr>
              <a:xfrm>
                <a:off x="4483113" y="2274884"/>
                <a:ext cx="2749471" cy="707886"/>
              </a:xfrm>
              <a:prstGeom prst="rect">
                <a:avLst/>
              </a:prstGeom>
            </p:spPr>
            <p:txBody>
              <a:bodyPr wrap="none">
                <a:spAutoFit/>
              </a:bodyPr>
              <a:lstStyle/>
              <a:p>
                <a:pPr>
                  <a:lnSpc>
                    <a:spcPct val="200000"/>
                  </a:lnSpc>
                </a:pPr>
                <a:r>
                  <a:rPr lang="zh-CN" altLang="en-US" sz="2000" dirty="0">
                    <a:solidFill>
                      <a:schemeClr val="bg1"/>
                    </a:solidFill>
                    <a:latin typeface="微软雅黑" panose="020B0503020204020204" pitchFamily="34" charset="-122"/>
                    <a:ea typeface="微软雅黑" panose="020B0503020204020204" pitchFamily="34" charset="-122"/>
                  </a:rPr>
                  <a:t>课题研究的思路与方法</a:t>
                </a:r>
              </a:p>
            </p:txBody>
          </p:sp>
          <p:sp>
            <p:nvSpPr>
              <p:cNvPr id="40" name="淘宝-想搞设计PPT(倒卖必究)-40"/>
              <p:cNvSpPr/>
              <p:nvPr/>
            </p:nvSpPr>
            <p:spPr>
              <a:xfrm>
                <a:off x="4488014" y="3779392"/>
                <a:ext cx="3215972" cy="615040"/>
              </a:xfrm>
              <a:prstGeom prst="rect">
                <a:avLst/>
              </a:prstGeom>
            </p:spPr>
            <p:txBody>
              <a:bodyPr wrap="square">
                <a:spAutoFit/>
              </a:bodyPr>
              <a:lstStyle/>
              <a:p>
                <a:pPr>
                  <a:lnSpc>
                    <a:spcPct val="200000"/>
                  </a:lnSpc>
                </a:pPr>
                <a:r>
                  <a:rPr lang="zh-CN" altLang="en-US" sz="2000" dirty="0">
                    <a:solidFill>
                      <a:schemeClr val="bg1"/>
                    </a:solidFill>
                    <a:latin typeface="微软雅黑" panose="020B0503020204020204" pitchFamily="34" charset="-122"/>
                    <a:ea typeface="微软雅黑" panose="020B0503020204020204" pitchFamily="34" charset="-122"/>
                  </a:rPr>
                  <a:t>课题实践的可行性</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41" name="淘宝-想搞设计PPT(倒卖必究)-41"/>
              <p:cNvSpPr/>
              <p:nvPr/>
            </p:nvSpPr>
            <p:spPr>
              <a:xfrm>
                <a:off x="4483113" y="4531645"/>
                <a:ext cx="1980029" cy="707886"/>
              </a:xfrm>
              <a:prstGeom prst="rect">
                <a:avLst/>
              </a:prstGeom>
            </p:spPr>
            <p:txBody>
              <a:bodyPr wrap="none">
                <a:spAutoFit/>
              </a:bodyPr>
              <a:lstStyle/>
              <a:p>
                <a:pPr>
                  <a:lnSpc>
                    <a:spcPct val="200000"/>
                  </a:lnSpc>
                </a:pPr>
                <a:r>
                  <a:rPr lang="zh-CN" altLang="en-US" sz="2000" dirty="0">
                    <a:solidFill>
                      <a:schemeClr val="bg1"/>
                    </a:solidFill>
                    <a:latin typeface="微软雅黑" panose="020B0503020204020204" pitchFamily="34" charset="-122"/>
                    <a:ea typeface="微软雅黑" panose="020B0503020204020204" pitchFamily="34" charset="-122"/>
                  </a:rPr>
                  <a:t>课题研究的结论</a:t>
                </a:r>
              </a:p>
            </p:txBody>
          </p:sp>
          <p:sp>
            <p:nvSpPr>
              <p:cNvPr id="42" name="淘宝-想搞设计PPT(倒卖必究)-42"/>
              <p:cNvSpPr/>
              <p:nvPr/>
            </p:nvSpPr>
            <p:spPr>
              <a:xfrm>
                <a:off x="4470289" y="1522630"/>
                <a:ext cx="2236510" cy="615040"/>
              </a:xfrm>
              <a:prstGeom prst="rect">
                <a:avLst/>
              </a:prstGeom>
            </p:spPr>
            <p:txBody>
              <a:bodyPr wrap="none">
                <a:spAutoFit/>
              </a:bodyPr>
              <a:lstStyle/>
              <a:p>
                <a:pPr>
                  <a:lnSpc>
                    <a:spcPct val="200000"/>
                  </a:lnSpc>
                </a:pPr>
                <a:r>
                  <a:rPr lang="zh-CN" altLang="en-US" sz="2000" dirty="0">
                    <a:solidFill>
                      <a:schemeClr val="bg1"/>
                    </a:solidFill>
                    <a:latin typeface="微软雅黑" panose="020B0503020204020204" pitchFamily="34" charset="-122"/>
                    <a:ea typeface="微软雅黑" panose="020B0503020204020204" pitchFamily="34" charset="-122"/>
                  </a:rPr>
                  <a:t>选题的背景与意义</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43" name="淘宝-想搞设计PPT(倒卖必究)-43"/>
              <p:cNvSpPr/>
              <p:nvPr/>
            </p:nvSpPr>
            <p:spPr>
              <a:xfrm>
                <a:off x="4483113" y="3027138"/>
                <a:ext cx="1980029" cy="615040"/>
              </a:xfrm>
              <a:prstGeom prst="rect">
                <a:avLst/>
              </a:prstGeom>
            </p:spPr>
            <p:txBody>
              <a:bodyPr wrap="none">
                <a:spAutoFit/>
              </a:bodyPr>
              <a:lstStyle/>
              <a:p>
                <a:pPr>
                  <a:lnSpc>
                    <a:spcPct val="200000"/>
                  </a:lnSpc>
                </a:pPr>
                <a:r>
                  <a:rPr lang="zh-CN" altLang="en-US" sz="2000" dirty="0">
                    <a:solidFill>
                      <a:schemeClr val="bg1"/>
                    </a:solidFill>
                    <a:latin typeface="微软雅黑" panose="020B0503020204020204" pitchFamily="34" charset="-122"/>
                    <a:ea typeface="微软雅黑" panose="020B0503020204020204" pitchFamily="34" charset="-122"/>
                  </a:rPr>
                  <a:t>课题研究的进展</a:t>
                </a:r>
                <a:endParaRPr lang="en-US" altLang="zh-CN" sz="2000" dirty="0">
                  <a:solidFill>
                    <a:schemeClr val="bg1"/>
                  </a:solidFill>
                  <a:latin typeface="微软雅黑" panose="020B0503020204020204" pitchFamily="34" charset="-122"/>
                  <a:ea typeface="微软雅黑" panose="020B0503020204020204" pitchFamily="34" charset="-122"/>
                </a:endParaRPr>
              </a:p>
            </p:txBody>
          </p:sp>
        </p:grpSp>
      </p:grpSp>
      <p:grpSp>
        <p:nvGrpSpPr>
          <p:cNvPr id="52" name="组合 51"/>
          <p:cNvGrpSpPr/>
          <p:nvPr/>
        </p:nvGrpSpPr>
        <p:grpSpPr>
          <a:xfrm>
            <a:off x="2187369" y="1670323"/>
            <a:ext cx="1623312" cy="3247580"/>
            <a:chOff x="5369321" y="1870736"/>
            <a:chExt cx="1623312" cy="3247580"/>
          </a:xfrm>
        </p:grpSpPr>
        <p:sp>
          <p:nvSpPr>
            <p:cNvPr id="44" name="淘宝-想搞设计PPT(倒卖必究)-44"/>
            <p:cNvSpPr txBox="1"/>
            <p:nvPr/>
          </p:nvSpPr>
          <p:spPr>
            <a:xfrm>
              <a:off x="6192414" y="2157672"/>
              <a:ext cx="800219" cy="1349908"/>
            </a:xfrm>
            <a:prstGeom prst="rect">
              <a:avLst/>
            </a:prstGeom>
            <a:noFill/>
          </p:spPr>
          <p:txBody>
            <a:bodyPr vert="eaVert" wrap="squar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目 录</a:t>
              </a:r>
            </a:p>
          </p:txBody>
        </p:sp>
        <p:sp>
          <p:nvSpPr>
            <p:cNvPr id="45" name="淘宝-想搞设计PPT(倒卖必究)-45"/>
            <p:cNvSpPr txBox="1"/>
            <p:nvPr/>
          </p:nvSpPr>
          <p:spPr>
            <a:xfrm>
              <a:off x="5369321" y="3537789"/>
              <a:ext cx="492443" cy="1226435"/>
            </a:xfrm>
            <a:prstGeom prst="rect">
              <a:avLst/>
            </a:prstGeom>
            <a:solidFill>
              <a:schemeClr val="bg1"/>
            </a:solidFill>
          </p:spPr>
          <p:txBody>
            <a:bodyPr vert="eaVert" wrap="square" rtlCol="0">
              <a:spAutoFit/>
            </a:bodyPr>
            <a:lstStyle/>
            <a:p>
              <a:r>
                <a:rPr lang="en-US" altLang="zh-CN" sz="2000" dirty="0">
                  <a:solidFill>
                    <a:srgbClr val="3C7AB1"/>
                  </a:solidFill>
                  <a:latin typeface="微软雅黑" panose="020B0503020204020204" pitchFamily="34" charset="-122"/>
                  <a:ea typeface="微软雅黑" panose="020B0503020204020204" pitchFamily="34" charset="-122"/>
                </a:rPr>
                <a:t>Contents</a:t>
              </a:r>
              <a:endParaRPr lang="zh-CN" altLang="en-US" sz="2000" dirty="0">
                <a:solidFill>
                  <a:srgbClr val="3BB7A8"/>
                </a:solidFill>
                <a:latin typeface="微软雅黑" panose="020B0503020204020204" pitchFamily="34" charset="-122"/>
                <a:ea typeface="微软雅黑" panose="020B0503020204020204" pitchFamily="34" charset="-122"/>
              </a:endParaRPr>
            </a:p>
          </p:txBody>
        </p:sp>
        <p:cxnSp>
          <p:nvCxnSpPr>
            <p:cNvPr id="46" name="淘宝-想搞设计PPT(倒卖必究)-46"/>
            <p:cNvCxnSpPr/>
            <p:nvPr/>
          </p:nvCxnSpPr>
          <p:spPr>
            <a:xfrm flipV="1">
              <a:off x="5615540" y="1870736"/>
              <a:ext cx="0" cy="144166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淘宝-想搞设计PPT(倒卖必究)-47"/>
            <p:cNvCxnSpPr/>
            <p:nvPr/>
          </p:nvCxnSpPr>
          <p:spPr>
            <a:xfrm>
              <a:off x="5615540" y="1870736"/>
              <a:ext cx="99364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淘宝-想搞设计PPT(倒卖必究)-48"/>
            <p:cNvCxnSpPr/>
            <p:nvPr/>
          </p:nvCxnSpPr>
          <p:spPr>
            <a:xfrm flipV="1">
              <a:off x="6609181" y="1870737"/>
              <a:ext cx="0" cy="28693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淘宝-想搞设计PPT(倒卖必究)-49"/>
            <p:cNvCxnSpPr/>
            <p:nvPr/>
          </p:nvCxnSpPr>
          <p:spPr>
            <a:xfrm>
              <a:off x="6609181" y="3537789"/>
              <a:ext cx="0" cy="158052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淘宝-想搞设计PPT(倒卖必究)-50"/>
            <p:cNvCxnSpPr/>
            <p:nvPr/>
          </p:nvCxnSpPr>
          <p:spPr>
            <a:xfrm flipH="1">
              <a:off x="5615540" y="5118316"/>
              <a:ext cx="9936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淘宝-想搞设计PPT(倒卖必究)-51"/>
            <p:cNvCxnSpPr/>
            <p:nvPr/>
          </p:nvCxnSpPr>
          <p:spPr>
            <a:xfrm flipH="1">
              <a:off x="5615540" y="4831380"/>
              <a:ext cx="0" cy="28693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54" name="Picture 53" descr="华中科技大学.png"/>
          <p:cNvPicPr>
            <a:picLocks noChangeAspect="1"/>
          </p:cNvPicPr>
          <p:nvPr/>
        </p:nvPicPr>
        <p:blipFill>
          <a:blip r:embed="rId3"/>
          <a:stretch>
            <a:fillRect/>
          </a:stretch>
        </p:blipFill>
        <p:spPr>
          <a:xfrm>
            <a:off x="156186" y="649983"/>
            <a:ext cx="1752779" cy="3849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想搞设计PPT(倒卖必究)-4"/>
          <p:cNvSpPr/>
          <p:nvPr/>
        </p:nvSpPr>
        <p:spPr>
          <a:xfrm>
            <a:off x="0" y="0"/>
            <a:ext cx="12192000" cy="6858000"/>
          </a:xfrm>
          <a:prstGeom prst="rect">
            <a:avLst/>
          </a:prstGeom>
          <a:pattFill prst="dotGrid">
            <a:fgClr>
              <a:schemeClr val="bg1"/>
            </a:fgClr>
            <a:bgClr>
              <a:srgbClr val="F3F3F3"/>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淘宝-想搞设计PPT(倒卖必究)-6"/>
          <p:cNvSpPr/>
          <p:nvPr/>
        </p:nvSpPr>
        <p:spPr>
          <a:xfrm>
            <a:off x="0" y="678475"/>
            <a:ext cx="12192000" cy="550105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淘宝-想搞设计PPT(倒卖必究)-2"/>
          <p:cNvSpPr/>
          <p:nvPr/>
        </p:nvSpPr>
        <p:spPr>
          <a:xfrm>
            <a:off x="0" y="470648"/>
            <a:ext cx="4504765" cy="5957046"/>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淘宝-想搞设计PPT(倒卖必究)-8"/>
          <p:cNvSpPr/>
          <p:nvPr/>
        </p:nvSpPr>
        <p:spPr>
          <a:xfrm rot="5400000">
            <a:off x="1633818" y="3341595"/>
            <a:ext cx="5957046" cy="215153"/>
          </a:xfrm>
          <a:prstGeom prst="trapezoid">
            <a:avLst>
              <a:gd name="adj" fmla="val 107291"/>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淘宝-想搞设计PPT(倒卖必究)-54"/>
          <p:cNvSpPr>
            <a:spLocks noEditPoints="1"/>
          </p:cNvSpPr>
          <p:nvPr/>
        </p:nvSpPr>
        <p:spPr bwMode="auto">
          <a:xfrm>
            <a:off x="1198176" y="2099996"/>
            <a:ext cx="2698350" cy="2698350"/>
          </a:xfrm>
          <a:custGeom>
            <a:avLst/>
            <a:gdLst/>
            <a:ahLst/>
            <a:cxnLst>
              <a:cxn ang="0">
                <a:pos x="226" y="180"/>
              </a:cxn>
              <a:cxn ang="0">
                <a:pos x="0" y="690"/>
              </a:cxn>
              <a:cxn ang="0">
                <a:pos x="202" y="1180"/>
              </a:cxn>
              <a:cxn ang="0">
                <a:pos x="690" y="1382"/>
              </a:cxn>
              <a:cxn ang="0">
                <a:pos x="1202" y="1156"/>
              </a:cxn>
              <a:cxn ang="0">
                <a:pos x="1380" y="654"/>
              </a:cxn>
              <a:cxn ang="0">
                <a:pos x="1130" y="158"/>
              </a:cxn>
              <a:cxn ang="0">
                <a:pos x="1346" y="684"/>
              </a:cxn>
              <a:cxn ang="0">
                <a:pos x="1152" y="232"/>
              </a:cxn>
              <a:cxn ang="0">
                <a:pos x="308" y="168"/>
              </a:cxn>
              <a:cxn ang="0">
                <a:pos x="102" y="648"/>
              </a:cxn>
              <a:cxn ang="0">
                <a:pos x="186" y="718"/>
              </a:cxn>
              <a:cxn ang="0">
                <a:pos x="320" y="946"/>
              </a:cxn>
              <a:cxn ang="0">
                <a:pos x="350" y="1250"/>
              </a:cxn>
              <a:cxn ang="0">
                <a:pos x="1278" y="980"/>
              </a:cxn>
              <a:cxn ang="0">
                <a:pos x="1098" y="1202"/>
              </a:cxn>
              <a:cxn ang="0">
                <a:pos x="532" y="1326"/>
              </a:cxn>
              <a:cxn ang="0">
                <a:pos x="496" y="1176"/>
              </a:cxn>
              <a:cxn ang="0">
                <a:pos x="628" y="1002"/>
              </a:cxn>
              <a:cxn ang="0">
                <a:pos x="472" y="792"/>
              </a:cxn>
              <a:cxn ang="0">
                <a:pos x="324" y="778"/>
              </a:cxn>
              <a:cxn ang="0">
                <a:pos x="264" y="700"/>
              </a:cxn>
              <a:cxn ang="0">
                <a:pos x="204" y="674"/>
              </a:cxn>
              <a:cxn ang="0">
                <a:pos x="304" y="618"/>
              </a:cxn>
              <a:cxn ang="0">
                <a:pos x="358" y="554"/>
              </a:cxn>
              <a:cxn ang="0">
                <a:pos x="466" y="428"/>
              </a:cxn>
              <a:cxn ang="0">
                <a:pos x="520" y="380"/>
              </a:cxn>
              <a:cxn ang="0">
                <a:pos x="542" y="428"/>
              </a:cxn>
              <a:cxn ang="0">
                <a:pos x="472" y="296"/>
              </a:cxn>
              <a:cxn ang="0">
                <a:pos x="400" y="250"/>
              </a:cxn>
              <a:cxn ang="0">
                <a:pos x="346" y="332"/>
              </a:cxn>
              <a:cxn ang="0">
                <a:pos x="344" y="238"/>
              </a:cxn>
              <a:cxn ang="0">
                <a:pos x="390" y="244"/>
              </a:cxn>
              <a:cxn ang="0">
                <a:pos x="428" y="168"/>
              </a:cxn>
              <a:cxn ang="0">
                <a:pos x="438" y="242"/>
              </a:cxn>
              <a:cxn ang="0">
                <a:pos x="478" y="220"/>
              </a:cxn>
              <a:cxn ang="0">
                <a:pos x="472" y="150"/>
              </a:cxn>
              <a:cxn ang="0">
                <a:pos x="428" y="118"/>
              </a:cxn>
              <a:cxn ang="0">
                <a:pos x="370" y="170"/>
              </a:cxn>
              <a:cxn ang="0">
                <a:pos x="322" y="150"/>
              </a:cxn>
              <a:cxn ang="0">
                <a:pos x="570" y="118"/>
              </a:cxn>
              <a:cxn ang="0">
                <a:pos x="578" y="186"/>
              </a:cxn>
              <a:cxn ang="0">
                <a:pos x="672" y="224"/>
              </a:cxn>
              <a:cxn ang="0">
                <a:pos x="802" y="98"/>
              </a:cxn>
              <a:cxn ang="0">
                <a:pos x="862" y="58"/>
              </a:cxn>
              <a:cxn ang="0">
                <a:pos x="996" y="252"/>
              </a:cxn>
              <a:cxn ang="0">
                <a:pos x="1022" y="336"/>
              </a:cxn>
              <a:cxn ang="0">
                <a:pos x="944" y="398"/>
              </a:cxn>
              <a:cxn ang="0">
                <a:pos x="918" y="466"/>
              </a:cxn>
              <a:cxn ang="0">
                <a:pos x="862" y="516"/>
              </a:cxn>
              <a:cxn ang="0">
                <a:pos x="994" y="466"/>
              </a:cxn>
              <a:cxn ang="0">
                <a:pos x="1044" y="524"/>
              </a:cxn>
              <a:cxn ang="0">
                <a:pos x="1090" y="534"/>
              </a:cxn>
              <a:cxn ang="0">
                <a:pos x="1128" y="532"/>
              </a:cxn>
              <a:cxn ang="0">
                <a:pos x="1172" y="592"/>
              </a:cxn>
              <a:cxn ang="0">
                <a:pos x="1076" y="598"/>
              </a:cxn>
              <a:cxn ang="0">
                <a:pos x="866" y="574"/>
              </a:cxn>
              <a:cxn ang="0">
                <a:pos x="814" y="778"/>
              </a:cxn>
              <a:cxn ang="0">
                <a:pos x="998" y="840"/>
              </a:cxn>
              <a:cxn ang="0">
                <a:pos x="1026" y="1056"/>
              </a:cxn>
              <a:cxn ang="0">
                <a:pos x="1210" y="1016"/>
              </a:cxn>
              <a:cxn ang="0">
                <a:pos x="1278" y="776"/>
              </a:cxn>
              <a:cxn ang="0">
                <a:pos x="1342" y="768"/>
              </a:cxn>
            </a:cxnLst>
            <a:rect l="0" t="0" r="r" b="b"/>
            <a:pathLst>
              <a:path w="1382" h="1382">
                <a:moveTo>
                  <a:pt x="690" y="0"/>
                </a:moveTo>
                <a:lnTo>
                  <a:pt x="690" y="0"/>
                </a:lnTo>
                <a:lnTo>
                  <a:pt x="656" y="0"/>
                </a:lnTo>
                <a:lnTo>
                  <a:pt x="620" y="4"/>
                </a:lnTo>
                <a:lnTo>
                  <a:pt x="586" y="8"/>
                </a:lnTo>
                <a:lnTo>
                  <a:pt x="552" y="14"/>
                </a:lnTo>
                <a:lnTo>
                  <a:pt x="518" y="22"/>
                </a:lnTo>
                <a:lnTo>
                  <a:pt x="486" y="30"/>
                </a:lnTo>
                <a:lnTo>
                  <a:pt x="454" y="42"/>
                </a:lnTo>
                <a:lnTo>
                  <a:pt x="422" y="54"/>
                </a:lnTo>
                <a:lnTo>
                  <a:pt x="392" y="68"/>
                </a:lnTo>
                <a:lnTo>
                  <a:pt x="362" y="84"/>
                </a:lnTo>
                <a:lnTo>
                  <a:pt x="332" y="100"/>
                </a:lnTo>
                <a:lnTo>
                  <a:pt x="304" y="118"/>
                </a:lnTo>
                <a:lnTo>
                  <a:pt x="278" y="136"/>
                </a:lnTo>
                <a:lnTo>
                  <a:pt x="252" y="158"/>
                </a:lnTo>
                <a:lnTo>
                  <a:pt x="226" y="180"/>
                </a:lnTo>
                <a:lnTo>
                  <a:pt x="202" y="202"/>
                </a:lnTo>
                <a:lnTo>
                  <a:pt x="180" y="226"/>
                </a:lnTo>
                <a:lnTo>
                  <a:pt x="158" y="252"/>
                </a:lnTo>
                <a:lnTo>
                  <a:pt x="138" y="278"/>
                </a:lnTo>
                <a:lnTo>
                  <a:pt x="118" y="304"/>
                </a:lnTo>
                <a:lnTo>
                  <a:pt x="100" y="332"/>
                </a:lnTo>
                <a:lnTo>
                  <a:pt x="84" y="362"/>
                </a:lnTo>
                <a:lnTo>
                  <a:pt x="68" y="390"/>
                </a:lnTo>
                <a:lnTo>
                  <a:pt x="54" y="422"/>
                </a:lnTo>
                <a:lnTo>
                  <a:pt x="42" y="452"/>
                </a:lnTo>
                <a:lnTo>
                  <a:pt x="32" y="486"/>
                </a:lnTo>
                <a:lnTo>
                  <a:pt x="22" y="518"/>
                </a:lnTo>
                <a:lnTo>
                  <a:pt x="14" y="552"/>
                </a:lnTo>
                <a:lnTo>
                  <a:pt x="8" y="586"/>
                </a:lnTo>
                <a:lnTo>
                  <a:pt x="4" y="620"/>
                </a:lnTo>
                <a:lnTo>
                  <a:pt x="0" y="654"/>
                </a:lnTo>
                <a:lnTo>
                  <a:pt x="0" y="690"/>
                </a:lnTo>
                <a:lnTo>
                  <a:pt x="0" y="690"/>
                </a:lnTo>
                <a:lnTo>
                  <a:pt x="0" y="726"/>
                </a:lnTo>
                <a:lnTo>
                  <a:pt x="4" y="762"/>
                </a:lnTo>
                <a:lnTo>
                  <a:pt x="8" y="796"/>
                </a:lnTo>
                <a:lnTo>
                  <a:pt x="14" y="830"/>
                </a:lnTo>
                <a:lnTo>
                  <a:pt x="22" y="864"/>
                </a:lnTo>
                <a:lnTo>
                  <a:pt x="32" y="896"/>
                </a:lnTo>
                <a:lnTo>
                  <a:pt x="42" y="928"/>
                </a:lnTo>
                <a:lnTo>
                  <a:pt x="54" y="960"/>
                </a:lnTo>
                <a:lnTo>
                  <a:pt x="68" y="990"/>
                </a:lnTo>
                <a:lnTo>
                  <a:pt x="84" y="1020"/>
                </a:lnTo>
                <a:lnTo>
                  <a:pt x="100" y="1048"/>
                </a:lnTo>
                <a:lnTo>
                  <a:pt x="118" y="1076"/>
                </a:lnTo>
                <a:lnTo>
                  <a:pt x="138" y="1104"/>
                </a:lnTo>
                <a:lnTo>
                  <a:pt x="158" y="1130"/>
                </a:lnTo>
                <a:lnTo>
                  <a:pt x="180" y="1156"/>
                </a:lnTo>
                <a:lnTo>
                  <a:pt x="202" y="1180"/>
                </a:lnTo>
                <a:lnTo>
                  <a:pt x="226" y="1202"/>
                </a:lnTo>
                <a:lnTo>
                  <a:pt x="252" y="1224"/>
                </a:lnTo>
                <a:lnTo>
                  <a:pt x="278" y="1244"/>
                </a:lnTo>
                <a:lnTo>
                  <a:pt x="304" y="1264"/>
                </a:lnTo>
                <a:lnTo>
                  <a:pt x="332" y="1282"/>
                </a:lnTo>
                <a:lnTo>
                  <a:pt x="362" y="1298"/>
                </a:lnTo>
                <a:lnTo>
                  <a:pt x="392" y="1314"/>
                </a:lnTo>
                <a:lnTo>
                  <a:pt x="422" y="1328"/>
                </a:lnTo>
                <a:lnTo>
                  <a:pt x="454" y="1340"/>
                </a:lnTo>
                <a:lnTo>
                  <a:pt x="486" y="1350"/>
                </a:lnTo>
                <a:lnTo>
                  <a:pt x="518" y="1360"/>
                </a:lnTo>
                <a:lnTo>
                  <a:pt x="552" y="1368"/>
                </a:lnTo>
                <a:lnTo>
                  <a:pt x="586" y="1374"/>
                </a:lnTo>
                <a:lnTo>
                  <a:pt x="620" y="1378"/>
                </a:lnTo>
                <a:lnTo>
                  <a:pt x="656" y="1380"/>
                </a:lnTo>
                <a:lnTo>
                  <a:pt x="690" y="1382"/>
                </a:lnTo>
                <a:lnTo>
                  <a:pt x="690" y="1382"/>
                </a:lnTo>
                <a:lnTo>
                  <a:pt x="726" y="1380"/>
                </a:lnTo>
                <a:lnTo>
                  <a:pt x="762" y="1378"/>
                </a:lnTo>
                <a:lnTo>
                  <a:pt x="796" y="1374"/>
                </a:lnTo>
                <a:lnTo>
                  <a:pt x="830" y="1368"/>
                </a:lnTo>
                <a:lnTo>
                  <a:pt x="864" y="1360"/>
                </a:lnTo>
                <a:lnTo>
                  <a:pt x="896" y="1350"/>
                </a:lnTo>
                <a:lnTo>
                  <a:pt x="928" y="1340"/>
                </a:lnTo>
                <a:lnTo>
                  <a:pt x="960" y="1328"/>
                </a:lnTo>
                <a:lnTo>
                  <a:pt x="990" y="1314"/>
                </a:lnTo>
                <a:lnTo>
                  <a:pt x="1020" y="1298"/>
                </a:lnTo>
                <a:lnTo>
                  <a:pt x="1050" y="1282"/>
                </a:lnTo>
                <a:lnTo>
                  <a:pt x="1078" y="1264"/>
                </a:lnTo>
                <a:lnTo>
                  <a:pt x="1104" y="1244"/>
                </a:lnTo>
                <a:lnTo>
                  <a:pt x="1130" y="1224"/>
                </a:lnTo>
                <a:lnTo>
                  <a:pt x="1156" y="1202"/>
                </a:lnTo>
                <a:lnTo>
                  <a:pt x="1180" y="1180"/>
                </a:lnTo>
                <a:lnTo>
                  <a:pt x="1202" y="1156"/>
                </a:lnTo>
                <a:lnTo>
                  <a:pt x="1224" y="1130"/>
                </a:lnTo>
                <a:lnTo>
                  <a:pt x="1244" y="1104"/>
                </a:lnTo>
                <a:lnTo>
                  <a:pt x="1264" y="1076"/>
                </a:lnTo>
                <a:lnTo>
                  <a:pt x="1282" y="1048"/>
                </a:lnTo>
                <a:lnTo>
                  <a:pt x="1298" y="1020"/>
                </a:lnTo>
                <a:lnTo>
                  <a:pt x="1314" y="990"/>
                </a:lnTo>
                <a:lnTo>
                  <a:pt x="1328" y="960"/>
                </a:lnTo>
                <a:lnTo>
                  <a:pt x="1340" y="928"/>
                </a:lnTo>
                <a:lnTo>
                  <a:pt x="1350" y="896"/>
                </a:lnTo>
                <a:lnTo>
                  <a:pt x="1360" y="864"/>
                </a:lnTo>
                <a:lnTo>
                  <a:pt x="1368" y="830"/>
                </a:lnTo>
                <a:lnTo>
                  <a:pt x="1374" y="796"/>
                </a:lnTo>
                <a:lnTo>
                  <a:pt x="1378" y="762"/>
                </a:lnTo>
                <a:lnTo>
                  <a:pt x="1380" y="726"/>
                </a:lnTo>
                <a:lnTo>
                  <a:pt x="1382" y="690"/>
                </a:lnTo>
                <a:lnTo>
                  <a:pt x="1382" y="690"/>
                </a:lnTo>
                <a:lnTo>
                  <a:pt x="1380" y="654"/>
                </a:lnTo>
                <a:lnTo>
                  <a:pt x="1378" y="620"/>
                </a:lnTo>
                <a:lnTo>
                  <a:pt x="1374" y="586"/>
                </a:lnTo>
                <a:lnTo>
                  <a:pt x="1368" y="552"/>
                </a:lnTo>
                <a:lnTo>
                  <a:pt x="1360" y="518"/>
                </a:lnTo>
                <a:lnTo>
                  <a:pt x="1350" y="486"/>
                </a:lnTo>
                <a:lnTo>
                  <a:pt x="1340" y="452"/>
                </a:lnTo>
                <a:lnTo>
                  <a:pt x="1328" y="422"/>
                </a:lnTo>
                <a:lnTo>
                  <a:pt x="1314" y="390"/>
                </a:lnTo>
                <a:lnTo>
                  <a:pt x="1298" y="362"/>
                </a:lnTo>
                <a:lnTo>
                  <a:pt x="1282" y="332"/>
                </a:lnTo>
                <a:lnTo>
                  <a:pt x="1264" y="304"/>
                </a:lnTo>
                <a:lnTo>
                  <a:pt x="1244" y="278"/>
                </a:lnTo>
                <a:lnTo>
                  <a:pt x="1224" y="252"/>
                </a:lnTo>
                <a:lnTo>
                  <a:pt x="1202" y="226"/>
                </a:lnTo>
                <a:lnTo>
                  <a:pt x="1180" y="202"/>
                </a:lnTo>
                <a:lnTo>
                  <a:pt x="1156" y="180"/>
                </a:lnTo>
                <a:lnTo>
                  <a:pt x="1130" y="158"/>
                </a:lnTo>
                <a:lnTo>
                  <a:pt x="1104" y="136"/>
                </a:lnTo>
                <a:lnTo>
                  <a:pt x="1078" y="118"/>
                </a:lnTo>
                <a:lnTo>
                  <a:pt x="1050" y="100"/>
                </a:lnTo>
                <a:lnTo>
                  <a:pt x="1020" y="84"/>
                </a:lnTo>
                <a:lnTo>
                  <a:pt x="990" y="68"/>
                </a:lnTo>
                <a:lnTo>
                  <a:pt x="960" y="54"/>
                </a:lnTo>
                <a:lnTo>
                  <a:pt x="928" y="42"/>
                </a:lnTo>
                <a:lnTo>
                  <a:pt x="896" y="30"/>
                </a:lnTo>
                <a:lnTo>
                  <a:pt x="864" y="22"/>
                </a:lnTo>
                <a:lnTo>
                  <a:pt x="830" y="14"/>
                </a:lnTo>
                <a:lnTo>
                  <a:pt x="796" y="8"/>
                </a:lnTo>
                <a:lnTo>
                  <a:pt x="762" y="4"/>
                </a:lnTo>
                <a:lnTo>
                  <a:pt x="726" y="0"/>
                </a:lnTo>
                <a:lnTo>
                  <a:pt x="690" y="0"/>
                </a:lnTo>
                <a:lnTo>
                  <a:pt x="690" y="0"/>
                </a:lnTo>
                <a:close/>
                <a:moveTo>
                  <a:pt x="1346" y="684"/>
                </a:moveTo>
                <a:lnTo>
                  <a:pt x="1346" y="684"/>
                </a:lnTo>
                <a:lnTo>
                  <a:pt x="1342" y="670"/>
                </a:lnTo>
                <a:lnTo>
                  <a:pt x="1336" y="654"/>
                </a:lnTo>
                <a:lnTo>
                  <a:pt x="1336" y="654"/>
                </a:lnTo>
                <a:lnTo>
                  <a:pt x="1344" y="654"/>
                </a:lnTo>
                <a:lnTo>
                  <a:pt x="1344" y="654"/>
                </a:lnTo>
                <a:lnTo>
                  <a:pt x="1346" y="684"/>
                </a:lnTo>
                <a:lnTo>
                  <a:pt x="1346" y="684"/>
                </a:lnTo>
                <a:close/>
                <a:moveTo>
                  <a:pt x="1158" y="232"/>
                </a:moveTo>
                <a:lnTo>
                  <a:pt x="1158" y="232"/>
                </a:lnTo>
                <a:lnTo>
                  <a:pt x="1176" y="252"/>
                </a:lnTo>
                <a:lnTo>
                  <a:pt x="1176" y="252"/>
                </a:lnTo>
                <a:lnTo>
                  <a:pt x="1172" y="254"/>
                </a:lnTo>
                <a:lnTo>
                  <a:pt x="1168" y="256"/>
                </a:lnTo>
                <a:lnTo>
                  <a:pt x="1164" y="254"/>
                </a:lnTo>
                <a:lnTo>
                  <a:pt x="1162" y="250"/>
                </a:lnTo>
                <a:lnTo>
                  <a:pt x="1156" y="242"/>
                </a:lnTo>
                <a:lnTo>
                  <a:pt x="1152" y="232"/>
                </a:lnTo>
                <a:lnTo>
                  <a:pt x="1152" y="232"/>
                </a:lnTo>
                <a:lnTo>
                  <a:pt x="1158" y="232"/>
                </a:lnTo>
                <a:lnTo>
                  <a:pt x="1158" y="232"/>
                </a:lnTo>
                <a:close/>
                <a:moveTo>
                  <a:pt x="314" y="188"/>
                </a:moveTo>
                <a:lnTo>
                  <a:pt x="314" y="188"/>
                </a:lnTo>
                <a:lnTo>
                  <a:pt x="306" y="180"/>
                </a:lnTo>
                <a:lnTo>
                  <a:pt x="300" y="178"/>
                </a:lnTo>
                <a:lnTo>
                  <a:pt x="294" y="178"/>
                </a:lnTo>
                <a:lnTo>
                  <a:pt x="290" y="180"/>
                </a:lnTo>
                <a:lnTo>
                  <a:pt x="278" y="190"/>
                </a:lnTo>
                <a:lnTo>
                  <a:pt x="270" y="194"/>
                </a:lnTo>
                <a:lnTo>
                  <a:pt x="262" y="196"/>
                </a:lnTo>
                <a:lnTo>
                  <a:pt x="262" y="196"/>
                </a:lnTo>
                <a:lnTo>
                  <a:pt x="284" y="178"/>
                </a:lnTo>
                <a:lnTo>
                  <a:pt x="306" y="160"/>
                </a:lnTo>
                <a:lnTo>
                  <a:pt x="306" y="160"/>
                </a:lnTo>
                <a:lnTo>
                  <a:pt x="308" y="168"/>
                </a:lnTo>
                <a:lnTo>
                  <a:pt x="310" y="174"/>
                </a:lnTo>
                <a:lnTo>
                  <a:pt x="314" y="180"/>
                </a:lnTo>
                <a:lnTo>
                  <a:pt x="314" y="188"/>
                </a:lnTo>
                <a:lnTo>
                  <a:pt x="314" y="188"/>
                </a:lnTo>
                <a:close/>
                <a:moveTo>
                  <a:pt x="36" y="690"/>
                </a:moveTo>
                <a:lnTo>
                  <a:pt x="36" y="690"/>
                </a:lnTo>
                <a:lnTo>
                  <a:pt x="38" y="648"/>
                </a:lnTo>
                <a:lnTo>
                  <a:pt x="42" y="608"/>
                </a:lnTo>
                <a:lnTo>
                  <a:pt x="48" y="568"/>
                </a:lnTo>
                <a:lnTo>
                  <a:pt x="56" y="528"/>
                </a:lnTo>
                <a:lnTo>
                  <a:pt x="56" y="528"/>
                </a:lnTo>
                <a:lnTo>
                  <a:pt x="64" y="566"/>
                </a:lnTo>
                <a:lnTo>
                  <a:pt x="68" y="584"/>
                </a:lnTo>
                <a:lnTo>
                  <a:pt x="76" y="600"/>
                </a:lnTo>
                <a:lnTo>
                  <a:pt x="84" y="618"/>
                </a:lnTo>
                <a:lnTo>
                  <a:pt x="92" y="634"/>
                </a:lnTo>
                <a:lnTo>
                  <a:pt x="102" y="648"/>
                </a:lnTo>
                <a:lnTo>
                  <a:pt x="116" y="662"/>
                </a:lnTo>
                <a:lnTo>
                  <a:pt x="116" y="662"/>
                </a:lnTo>
                <a:lnTo>
                  <a:pt x="112" y="650"/>
                </a:lnTo>
                <a:lnTo>
                  <a:pt x="108" y="640"/>
                </a:lnTo>
                <a:lnTo>
                  <a:pt x="104" y="630"/>
                </a:lnTo>
                <a:lnTo>
                  <a:pt x="102" y="618"/>
                </a:lnTo>
                <a:lnTo>
                  <a:pt x="102" y="618"/>
                </a:lnTo>
                <a:lnTo>
                  <a:pt x="116" y="630"/>
                </a:lnTo>
                <a:lnTo>
                  <a:pt x="122" y="636"/>
                </a:lnTo>
                <a:lnTo>
                  <a:pt x="126" y="644"/>
                </a:lnTo>
                <a:lnTo>
                  <a:pt x="130" y="652"/>
                </a:lnTo>
                <a:lnTo>
                  <a:pt x="132" y="662"/>
                </a:lnTo>
                <a:lnTo>
                  <a:pt x="134" y="674"/>
                </a:lnTo>
                <a:lnTo>
                  <a:pt x="134" y="686"/>
                </a:lnTo>
                <a:lnTo>
                  <a:pt x="134" y="686"/>
                </a:lnTo>
                <a:lnTo>
                  <a:pt x="160" y="704"/>
                </a:lnTo>
                <a:lnTo>
                  <a:pt x="186" y="718"/>
                </a:lnTo>
                <a:lnTo>
                  <a:pt x="240" y="748"/>
                </a:lnTo>
                <a:lnTo>
                  <a:pt x="268" y="764"/>
                </a:lnTo>
                <a:lnTo>
                  <a:pt x="292" y="780"/>
                </a:lnTo>
                <a:lnTo>
                  <a:pt x="314" y="800"/>
                </a:lnTo>
                <a:lnTo>
                  <a:pt x="324" y="812"/>
                </a:lnTo>
                <a:lnTo>
                  <a:pt x="334" y="824"/>
                </a:lnTo>
                <a:lnTo>
                  <a:pt x="334" y="824"/>
                </a:lnTo>
                <a:lnTo>
                  <a:pt x="328" y="836"/>
                </a:lnTo>
                <a:lnTo>
                  <a:pt x="320" y="848"/>
                </a:lnTo>
                <a:lnTo>
                  <a:pt x="302" y="868"/>
                </a:lnTo>
                <a:lnTo>
                  <a:pt x="302" y="868"/>
                </a:lnTo>
                <a:lnTo>
                  <a:pt x="300" y="882"/>
                </a:lnTo>
                <a:lnTo>
                  <a:pt x="300" y="896"/>
                </a:lnTo>
                <a:lnTo>
                  <a:pt x="304" y="910"/>
                </a:lnTo>
                <a:lnTo>
                  <a:pt x="308" y="922"/>
                </a:lnTo>
                <a:lnTo>
                  <a:pt x="314" y="934"/>
                </a:lnTo>
                <a:lnTo>
                  <a:pt x="320" y="946"/>
                </a:lnTo>
                <a:lnTo>
                  <a:pt x="338" y="968"/>
                </a:lnTo>
                <a:lnTo>
                  <a:pt x="356" y="990"/>
                </a:lnTo>
                <a:lnTo>
                  <a:pt x="374" y="1012"/>
                </a:lnTo>
                <a:lnTo>
                  <a:pt x="382" y="1024"/>
                </a:lnTo>
                <a:lnTo>
                  <a:pt x="388" y="1036"/>
                </a:lnTo>
                <a:lnTo>
                  <a:pt x="392" y="1048"/>
                </a:lnTo>
                <a:lnTo>
                  <a:pt x="396" y="1060"/>
                </a:lnTo>
                <a:lnTo>
                  <a:pt x="396" y="1060"/>
                </a:lnTo>
                <a:lnTo>
                  <a:pt x="398" y="1090"/>
                </a:lnTo>
                <a:lnTo>
                  <a:pt x="398" y="1120"/>
                </a:lnTo>
                <a:lnTo>
                  <a:pt x="396" y="1148"/>
                </a:lnTo>
                <a:lnTo>
                  <a:pt x="394" y="1176"/>
                </a:lnTo>
                <a:lnTo>
                  <a:pt x="386" y="1228"/>
                </a:lnTo>
                <a:lnTo>
                  <a:pt x="386" y="1250"/>
                </a:lnTo>
                <a:lnTo>
                  <a:pt x="388" y="1270"/>
                </a:lnTo>
                <a:lnTo>
                  <a:pt x="388" y="1270"/>
                </a:lnTo>
                <a:lnTo>
                  <a:pt x="350" y="1250"/>
                </a:lnTo>
                <a:lnTo>
                  <a:pt x="312" y="1224"/>
                </a:lnTo>
                <a:lnTo>
                  <a:pt x="278" y="1198"/>
                </a:lnTo>
                <a:lnTo>
                  <a:pt x="244" y="1170"/>
                </a:lnTo>
                <a:lnTo>
                  <a:pt x="214" y="1138"/>
                </a:lnTo>
                <a:lnTo>
                  <a:pt x="184" y="1106"/>
                </a:lnTo>
                <a:lnTo>
                  <a:pt x="158" y="1070"/>
                </a:lnTo>
                <a:lnTo>
                  <a:pt x="134" y="1034"/>
                </a:lnTo>
                <a:lnTo>
                  <a:pt x="112" y="996"/>
                </a:lnTo>
                <a:lnTo>
                  <a:pt x="92" y="956"/>
                </a:lnTo>
                <a:lnTo>
                  <a:pt x="76" y="914"/>
                </a:lnTo>
                <a:lnTo>
                  <a:pt x="62" y="872"/>
                </a:lnTo>
                <a:lnTo>
                  <a:pt x="50" y="828"/>
                </a:lnTo>
                <a:lnTo>
                  <a:pt x="42" y="784"/>
                </a:lnTo>
                <a:lnTo>
                  <a:pt x="38" y="738"/>
                </a:lnTo>
                <a:lnTo>
                  <a:pt x="36" y="690"/>
                </a:lnTo>
                <a:lnTo>
                  <a:pt x="36" y="690"/>
                </a:lnTo>
                <a:close/>
                <a:moveTo>
                  <a:pt x="1278" y="980"/>
                </a:moveTo>
                <a:lnTo>
                  <a:pt x="1278" y="980"/>
                </a:lnTo>
                <a:lnTo>
                  <a:pt x="1276" y="974"/>
                </a:lnTo>
                <a:lnTo>
                  <a:pt x="1272" y="970"/>
                </a:lnTo>
                <a:lnTo>
                  <a:pt x="1272" y="970"/>
                </a:lnTo>
                <a:lnTo>
                  <a:pt x="1266" y="982"/>
                </a:lnTo>
                <a:lnTo>
                  <a:pt x="1258" y="994"/>
                </a:lnTo>
                <a:lnTo>
                  <a:pt x="1244" y="1014"/>
                </a:lnTo>
                <a:lnTo>
                  <a:pt x="1238" y="1024"/>
                </a:lnTo>
                <a:lnTo>
                  <a:pt x="1232" y="1036"/>
                </a:lnTo>
                <a:lnTo>
                  <a:pt x="1230" y="1048"/>
                </a:lnTo>
                <a:lnTo>
                  <a:pt x="1230" y="1060"/>
                </a:lnTo>
                <a:lnTo>
                  <a:pt x="1230" y="1060"/>
                </a:lnTo>
                <a:lnTo>
                  <a:pt x="1208" y="1092"/>
                </a:lnTo>
                <a:lnTo>
                  <a:pt x="1182" y="1122"/>
                </a:lnTo>
                <a:lnTo>
                  <a:pt x="1156" y="1150"/>
                </a:lnTo>
                <a:lnTo>
                  <a:pt x="1128" y="1178"/>
                </a:lnTo>
                <a:lnTo>
                  <a:pt x="1098" y="1202"/>
                </a:lnTo>
                <a:lnTo>
                  <a:pt x="1068" y="1226"/>
                </a:lnTo>
                <a:lnTo>
                  <a:pt x="1034" y="1248"/>
                </a:lnTo>
                <a:lnTo>
                  <a:pt x="1000" y="1268"/>
                </a:lnTo>
                <a:lnTo>
                  <a:pt x="966" y="1284"/>
                </a:lnTo>
                <a:lnTo>
                  <a:pt x="928" y="1300"/>
                </a:lnTo>
                <a:lnTo>
                  <a:pt x="892" y="1314"/>
                </a:lnTo>
                <a:lnTo>
                  <a:pt x="854" y="1324"/>
                </a:lnTo>
                <a:lnTo>
                  <a:pt x="814" y="1334"/>
                </a:lnTo>
                <a:lnTo>
                  <a:pt x="774" y="1340"/>
                </a:lnTo>
                <a:lnTo>
                  <a:pt x="732" y="1344"/>
                </a:lnTo>
                <a:lnTo>
                  <a:pt x="690" y="1346"/>
                </a:lnTo>
                <a:lnTo>
                  <a:pt x="690" y="1346"/>
                </a:lnTo>
                <a:lnTo>
                  <a:pt x="658" y="1344"/>
                </a:lnTo>
                <a:lnTo>
                  <a:pt x="626" y="1342"/>
                </a:lnTo>
                <a:lnTo>
                  <a:pt x="594" y="1338"/>
                </a:lnTo>
                <a:lnTo>
                  <a:pt x="564" y="1332"/>
                </a:lnTo>
                <a:lnTo>
                  <a:pt x="532" y="1326"/>
                </a:lnTo>
                <a:lnTo>
                  <a:pt x="502" y="1318"/>
                </a:lnTo>
                <a:lnTo>
                  <a:pt x="474" y="1308"/>
                </a:lnTo>
                <a:lnTo>
                  <a:pt x="444" y="1298"/>
                </a:lnTo>
                <a:lnTo>
                  <a:pt x="444" y="1298"/>
                </a:lnTo>
                <a:lnTo>
                  <a:pt x="448" y="1266"/>
                </a:lnTo>
                <a:lnTo>
                  <a:pt x="450" y="1252"/>
                </a:lnTo>
                <a:lnTo>
                  <a:pt x="454" y="1240"/>
                </a:lnTo>
                <a:lnTo>
                  <a:pt x="460" y="1228"/>
                </a:lnTo>
                <a:lnTo>
                  <a:pt x="470" y="1218"/>
                </a:lnTo>
                <a:lnTo>
                  <a:pt x="484" y="1210"/>
                </a:lnTo>
                <a:lnTo>
                  <a:pt x="502" y="1202"/>
                </a:lnTo>
                <a:lnTo>
                  <a:pt x="502" y="1202"/>
                </a:lnTo>
                <a:lnTo>
                  <a:pt x="504" y="1196"/>
                </a:lnTo>
                <a:lnTo>
                  <a:pt x="504" y="1192"/>
                </a:lnTo>
                <a:lnTo>
                  <a:pt x="500" y="1186"/>
                </a:lnTo>
                <a:lnTo>
                  <a:pt x="498" y="1180"/>
                </a:lnTo>
                <a:lnTo>
                  <a:pt x="496" y="1176"/>
                </a:lnTo>
                <a:lnTo>
                  <a:pt x="496" y="1172"/>
                </a:lnTo>
                <a:lnTo>
                  <a:pt x="496" y="1172"/>
                </a:lnTo>
                <a:lnTo>
                  <a:pt x="504" y="1172"/>
                </a:lnTo>
                <a:lnTo>
                  <a:pt x="510" y="1172"/>
                </a:lnTo>
                <a:lnTo>
                  <a:pt x="522" y="1168"/>
                </a:lnTo>
                <a:lnTo>
                  <a:pt x="532" y="1160"/>
                </a:lnTo>
                <a:lnTo>
                  <a:pt x="542" y="1150"/>
                </a:lnTo>
                <a:lnTo>
                  <a:pt x="550" y="1136"/>
                </a:lnTo>
                <a:lnTo>
                  <a:pt x="558" y="1122"/>
                </a:lnTo>
                <a:lnTo>
                  <a:pt x="562" y="1106"/>
                </a:lnTo>
                <a:lnTo>
                  <a:pt x="566" y="1090"/>
                </a:lnTo>
                <a:lnTo>
                  <a:pt x="566" y="1090"/>
                </a:lnTo>
                <a:lnTo>
                  <a:pt x="616" y="1064"/>
                </a:lnTo>
                <a:lnTo>
                  <a:pt x="616" y="1064"/>
                </a:lnTo>
                <a:lnTo>
                  <a:pt x="618" y="1042"/>
                </a:lnTo>
                <a:lnTo>
                  <a:pt x="622" y="1020"/>
                </a:lnTo>
                <a:lnTo>
                  <a:pt x="628" y="1002"/>
                </a:lnTo>
                <a:lnTo>
                  <a:pt x="636" y="986"/>
                </a:lnTo>
                <a:lnTo>
                  <a:pt x="650" y="952"/>
                </a:lnTo>
                <a:lnTo>
                  <a:pt x="656" y="934"/>
                </a:lnTo>
                <a:lnTo>
                  <a:pt x="660" y="912"/>
                </a:lnTo>
                <a:lnTo>
                  <a:pt x="660" y="912"/>
                </a:lnTo>
                <a:lnTo>
                  <a:pt x="630" y="900"/>
                </a:lnTo>
                <a:lnTo>
                  <a:pt x="602" y="886"/>
                </a:lnTo>
                <a:lnTo>
                  <a:pt x="572" y="874"/>
                </a:lnTo>
                <a:lnTo>
                  <a:pt x="540" y="862"/>
                </a:lnTo>
                <a:lnTo>
                  <a:pt x="540" y="862"/>
                </a:lnTo>
                <a:lnTo>
                  <a:pt x="540" y="830"/>
                </a:lnTo>
                <a:lnTo>
                  <a:pt x="540" y="830"/>
                </a:lnTo>
                <a:lnTo>
                  <a:pt x="530" y="824"/>
                </a:lnTo>
                <a:lnTo>
                  <a:pt x="518" y="816"/>
                </a:lnTo>
                <a:lnTo>
                  <a:pt x="494" y="806"/>
                </a:lnTo>
                <a:lnTo>
                  <a:pt x="482" y="800"/>
                </a:lnTo>
                <a:lnTo>
                  <a:pt x="472" y="792"/>
                </a:lnTo>
                <a:lnTo>
                  <a:pt x="464" y="780"/>
                </a:lnTo>
                <a:lnTo>
                  <a:pt x="458" y="768"/>
                </a:lnTo>
                <a:lnTo>
                  <a:pt x="458" y="768"/>
                </a:lnTo>
                <a:lnTo>
                  <a:pt x="430" y="766"/>
                </a:lnTo>
                <a:lnTo>
                  <a:pt x="408" y="764"/>
                </a:lnTo>
                <a:lnTo>
                  <a:pt x="390" y="758"/>
                </a:lnTo>
                <a:lnTo>
                  <a:pt x="382" y="754"/>
                </a:lnTo>
                <a:lnTo>
                  <a:pt x="376" y="748"/>
                </a:lnTo>
                <a:lnTo>
                  <a:pt x="376" y="748"/>
                </a:lnTo>
                <a:lnTo>
                  <a:pt x="368" y="752"/>
                </a:lnTo>
                <a:lnTo>
                  <a:pt x="362" y="756"/>
                </a:lnTo>
                <a:lnTo>
                  <a:pt x="352" y="766"/>
                </a:lnTo>
                <a:lnTo>
                  <a:pt x="342" y="774"/>
                </a:lnTo>
                <a:lnTo>
                  <a:pt x="334" y="778"/>
                </a:lnTo>
                <a:lnTo>
                  <a:pt x="326" y="780"/>
                </a:lnTo>
                <a:lnTo>
                  <a:pt x="326" y="780"/>
                </a:lnTo>
                <a:lnTo>
                  <a:pt x="324" y="778"/>
                </a:lnTo>
                <a:lnTo>
                  <a:pt x="322" y="776"/>
                </a:lnTo>
                <a:lnTo>
                  <a:pt x="314" y="774"/>
                </a:lnTo>
                <a:lnTo>
                  <a:pt x="314" y="774"/>
                </a:lnTo>
                <a:lnTo>
                  <a:pt x="304" y="772"/>
                </a:lnTo>
                <a:lnTo>
                  <a:pt x="296" y="768"/>
                </a:lnTo>
                <a:lnTo>
                  <a:pt x="294" y="762"/>
                </a:lnTo>
                <a:lnTo>
                  <a:pt x="292" y="754"/>
                </a:lnTo>
                <a:lnTo>
                  <a:pt x="292" y="738"/>
                </a:lnTo>
                <a:lnTo>
                  <a:pt x="294" y="718"/>
                </a:lnTo>
                <a:lnTo>
                  <a:pt x="294" y="718"/>
                </a:lnTo>
                <a:lnTo>
                  <a:pt x="286" y="716"/>
                </a:lnTo>
                <a:lnTo>
                  <a:pt x="276" y="718"/>
                </a:lnTo>
                <a:lnTo>
                  <a:pt x="266" y="718"/>
                </a:lnTo>
                <a:lnTo>
                  <a:pt x="264" y="716"/>
                </a:lnTo>
                <a:lnTo>
                  <a:pt x="264" y="712"/>
                </a:lnTo>
                <a:lnTo>
                  <a:pt x="264" y="712"/>
                </a:lnTo>
                <a:lnTo>
                  <a:pt x="264" y="700"/>
                </a:lnTo>
                <a:lnTo>
                  <a:pt x="266" y="692"/>
                </a:lnTo>
                <a:lnTo>
                  <a:pt x="270" y="684"/>
                </a:lnTo>
                <a:lnTo>
                  <a:pt x="276" y="680"/>
                </a:lnTo>
                <a:lnTo>
                  <a:pt x="276" y="680"/>
                </a:lnTo>
                <a:lnTo>
                  <a:pt x="274" y="672"/>
                </a:lnTo>
                <a:lnTo>
                  <a:pt x="268" y="668"/>
                </a:lnTo>
                <a:lnTo>
                  <a:pt x="262" y="666"/>
                </a:lnTo>
                <a:lnTo>
                  <a:pt x="254" y="666"/>
                </a:lnTo>
                <a:lnTo>
                  <a:pt x="248" y="670"/>
                </a:lnTo>
                <a:lnTo>
                  <a:pt x="242" y="674"/>
                </a:lnTo>
                <a:lnTo>
                  <a:pt x="238" y="678"/>
                </a:lnTo>
                <a:lnTo>
                  <a:pt x="238" y="686"/>
                </a:lnTo>
                <a:lnTo>
                  <a:pt x="238" y="686"/>
                </a:lnTo>
                <a:lnTo>
                  <a:pt x="232" y="686"/>
                </a:lnTo>
                <a:lnTo>
                  <a:pt x="232" y="686"/>
                </a:lnTo>
                <a:lnTo>
                  <a:pt x="216" y="680"/>
                </a:lnTo>
                <a:lnTo>
                  <a:pt x="204" y="674"/>
                </a:lnTo>
                <a:lnTo>
                  <a:pt x="196" y="666"/>
                </a:lnTo>
                <a:lnTo>
                  <a:pt x="192" y="656"/>
                </a:lnTo>
                <a:lnTo>
                  <a:pt x="192" y="648"/>
                </a:lnTo>
                <a:lnTo>
                  <a:pt x="194" y="638"/>
                </a:lnTo>
                <a:lnTo>
                  <a:pt x="198" y="628"/>
                </a:lnTo>
                <a:lnTo>
                  <a:pt x="204" y="618"/>
                </a:lnTo>
                <a:lnTo>
                  <a:pt x="214" y="608"/>
                </a:lnTo>
                <a:lnTo>
                  <a:pt x="224" y="600"/>
                </a:lnTo>
                <a:lnTo>
                  <a:pt x="234" y="594"/>
                </a:lnTo>
                <a:lnTo>
                  <a:pt x="246" y="588"/>
                </a:lnTo>
                <a:lnTo>
                  <a:pt x="260" y="586"/>
                </a:lnTo>
                <a:lnTo>
                  <a:pt x="272" y="584"/>
                </a:lnTo>
                <a:lnTo>
                  <a:pt x="284" y="586"/>
                </a:lnTo>
                <a:lnTo>
                  <a:pt x="294" y="592"/>
                </a:lnTo>
                <a:lnTo>
                  <a:pt x="294" y="592"/>
                </a:lnTo>
                <a:lnTo>
                  <a:pt x="298" y="604"/>
                </a:lnTo>
                <a:lnTo>
                  <a:pt x="304" y="618"/>
                </a:lnTo>
                <a:lnTo>
                  <a:pt x="310" y="628"/>
                </a:lnTo>
                <a:lnTo>
                  <a:pt x="314" y="632"/>
                </a:lnTo>
                <a:lnTo>
                  <a:pt x="320" y="636"/>
                </a:lnTo>
                <a:lnTo>
                  <a:pt x="320" y="636"/>
                </a:lnTo>
                <a:lnTo>
                  <a:pt x="326" y="630"/>
                </a:lnTo>
                <a:lnTo>
                  <a:pt x="328" y="622"/>
                </a:lnTo>
                <a:lnTo>
                  <a:pt x="326" y="614"/>
                </a:lnTo>
                <a:lnTo>
                  <a:pt x="326" y="604"/>
                </a:lnTo>
                <a:lnTo>
                  <a:pt x="322" y="588"/>
                </a:lnTo>
                <a:lnTo>
                  <a:pt x="322" y="582"/>
                </a:lnTo>
                <a:lnTo>
                  <a:pt x="326" y="578"/>
                </a:lnTo>
                <a:lnTo>
                  <a:pt x="326" y="578"/>
                </a:lnTo>
                <a:lnTo>
                  <a:pt x="332" y="570"/>
                </a:lnTo>
                <a:lnTo>
                  <a:pt x="338" y="562"/>
                </a:lnTo>
                <a:lnTo>
                  <a:pt x="346" y="556"/>
                </a:lnTo>
                <a:lnTo>
                  <a:pt x="352" y="554"/>
                </a:lnTo>
                <a:lnTo>
                  <a:pt x="358" y="554"/>
                </a:lnTo>
                <a:lnTo>
                  <a:pt x="358" y="554"/>
                </a:lnTo>
                <a:lnTo>
                  <a:pt x="360" y="540"/>
                </a:lnTo>
                <a:lnTo>
                  <a:pt x="366" y="528"/>
                </a:lnTo>
                <a:lnTo>
                  <a:pt x="370" y="518"/>
                </a:lnTo>
                <a:lnTo>
                  <a:pt x="378" y="508"/>
                </a:lnTo>
                <a:lnTo>
                  <a:pt x="392" y="492"/>
                </a:lnTo>
                <a:lnTo>
                  <a:pt x="410" y="478"/>
                </a:lnTo>
                <a:lnTo>
                  <a:pt x="430" y="466"/>
                </a:lnTo>
                <a:lnTo>
                  <a:pt x="448" y="456"/>
                </a:lnTo>
                <a:lnTo>
                  <a:pt x="478" y="440"/>
                </a:lnTo>
                <a:lnTo>
                  <a:pt x="478" y="440"/>
                </a:lnTo>
                <a:lnTo>
                  <a:pt x="478" y="434"/>
                </a:lnTo>
                <a:lnTo>
                  <a:pt x="478" y="434"/>
                </a:lnTo>
                <a:lnTo>
                  <a:pt x="476" y="430"/>
                </a:lnTo>
                <a:lnTo>
                  <a:pt x="474" y="428"/>
                </a:lnTo>
                <a:lnTo>
                  <a:pt x="466" y="428"/>
                </a:lnTo>
                <a:lnTo>
                  <a:pt x="466" y="428"/>
                </a:lnTo>
                <a:lnTo>
                  <a:pt x="460" y="426"/>
                </a:lnTo>
                <a:lnTo>
                  <a:pt x="458" y="424"/>
                </a:lnTo>
                <a:lnTo>
                  <a:pt x="458" y="422"/>
                </a:lnTo>
                <a:lnTo>
                  <a:pt x="458" y="422"/>
                </a:lnTo>
                <a:lnTo>
                  <a:pt x="458" y="416"/>
                </a:lnTo>
                <a:lnTo>
                  <a:pt x="460" y="412"/>
                </a:lnTo>
                <a:lnTo>
                  <a:pt x="462" y="406"/>
                </a:lnTo>
                <a:lnTo>
                  <a:pt x="466" y="400"/>
                </a:lnTo>
                <a:lnTo>
                  <a:pt x="466" y="396"/>
                </a:lnTo>
                <a:lnTo>
                  <a:pt x="466" y="390"/>
                </a:lnTo>
                <a:lnTo>
                  <a:pt x="466" y="390"/>
                </a:lnTo>
                <a:lnTo>
                  <a:pt x="472" y="396"/>
                </a:lnTo>
                <a:lnTo>
                  <a:pt x="480" y="400"/>
                </a:lnTo>
                <a:lnTo>
                  <a:pt x="488" y="398"/>
                </a:lnTo>
                <a:lnTo>
                  <a:pt x="496" y="396"/>
                </a:lnTo>
                <a:lnTo>
                  <a:pt x="512" y="386"/>
                </a:lnTo>
                <a:lnTo>
                  <a:pt x="520" y="380"/>
                </a:lnTo>
                <a:lnTo>
                  <a:pt x="528" y="376"/>
                </a:lnTo>
                <a:lnTo>
                  <a:pt x="528" y="376"/>
                </a:lnTo>
                <a:lnTo>
                  <a:pt x="524" y="384"/>
                </a:lnTo>
                <a:lnTo>
                  <a:pt x="520" y="388"/>
                </a:lnTo>
                <a:lnTo>
                  <a:pt x="516" y="392"/>
                </a:lnTo>
                <a:lnTo>
                  <a:pt x="510" y="396"/>
                </a:lnTo>
                <a:lnTo>
                  <a:pt x="510" y="396"/>
                </a:lnTo>
                <a:lnTo>
                  <a:pt x="506" y="402"/>
                </a:lnTo>
                <a:lnTo>
                  <a:pt x="502" y="412"/>
                </a:lnTo>
                <a:lnTo>
                  <a:pt x="502" y="416"/>
                </a:lnTo>
                <a:lnTo>
                  <a:pt x="504" y="420"/>
                </a:lnTo>
                <a:lnTo>
                  <a:pt x="508" y="422"/>
                </a:lnTo>
                <a:lnTo>
                  <a:pt x="516" y="422"/>
                </a:lnTo>
                <a:lnTo>
                  <a:pt x="516" y="422"/>
                </a:lnTo>
                <a:lnTo>
                  <a:pt x="524" y="422"/>
                </a:lnTo>
                <a:lnTo>
                  <a:pt x="532" y="426"/>
                </a:lnTo>
                <a:lnTo>
                  <a:pt x="542" y="428"/>
                </a:lnTo>
                <a:lnTo>
                  <a:pt x="554" y="428"/>
                </a:lnTo>
                <a:lnTo>
                  <a:pt x="554" y="428"/>
                </a:lnTo>
                <a:lnTo>
                  <a:pt x="548" y="408"/>
                </a:lnTo>
                <a:lnTo>
                  <a:pt x="542" y="390"/>
                </a:lnTo>
                <a:lnTo>
                  <a:pt x="534" y="372"/>
                </a:lnTo>
                <a:lnTo>
                  <a:pt x="526" y="356"/>
                </a:lnTo>
                <a:lnTo>
                  <a:pt x="508" y="322"/>
                </a:lnTo>
                <a:lnTo>
                  <a:pt x="498" y="304"/>
                </a:lnTo>
                <a:lnTo>
                  <a:pt x="490" y="282"/>
                </a:lnTo>
                <a:lnTo>
                  <a:pt x="490" y="282"/>
                </a:lnTo>
                <a:lnTo>
                  <a:pt x="484" y="280"/>
                </a:lnTo>
                <a:lnTo>
                  <a:pt x="480" y="282"/>
                </a:lnTo>
                <a:lnTo>
                  <a:pt x="478" y="284"/>
                </a:lnTo>
                <a:lnTo>
                  <a:pt x="478" y="288"/>
                </a:lnTo>
                <a:lnTo>
                  <a:pt x="476" y="292"/>
                </a:lnTo>
                <a:lnTo>
                  <a:pt x="474" y="296"/>
                </a:lnTo>
                <a:lnTo>
                  <a:pt x="472" y="296"/>
                </a:lnTo>
                <a:lnTo>
                  <a:pt x="464" y="294"/>
                </a:lnTo>
                <a:lnTo>
                  <a:pt x="464" y="294"/>
                </a:lnTo>
                <a:lnTo>
                  <a:pt x="458" y="294"/>
                </a:lnTo>
                <a:lnTo>
                  <a:pt x="454" y="290"/>
                </a:lnTo>
                <a:lnTo>
                  <a:pt x="452" y="284"/>
                </a:lnTo>
                <a:lnTo>
                  <a:pt x="450" y="278"/>
                </a:lnTo>
                <a:lnTo>
                  <a:pt x="448" y="266"/>
                </a:lnTo>
                <a:lnTo>
                  <a:pt x="444" y="260"/>
                </a:lnTo>
                <a:lnTo>
                  <a:pt x="440" y="258"/>
                </a:lnTo>
                <a:lnTo>
                  <a:pt x="440" y="258"/>
                </a:lnTo>
                <a:lnTo>
                  <a:pt x="432" y="258"/>
                </a:lnTo>
                <a:lnTo>
                  <a:pt x="426" y="256"/>
                </a:lnTo>
                <a:lnTo>
                  <a:pt x="414" y="252"/>
                </a:lnTo>
                <a:lnTo>
                  <a:pt x="408" y="246"/>
                </a:lnTo>
                <a:lnTo>
                  <a:pt x="402" y="244"/>
                </a:lnTo>
                <a:lnTo>
                  <a:pt x="402" y="244"/>
                </a:lnTo>
                <a:lnTo>
                  <a:pt x="400" y="250"/>
                </a:lnTo>
                <a:lnTo>
                  <a:pt x="398" y="250"/>
                </a:lnTo>
                <a:lnTo>
                  <a:pt x="396" y="250"/>
                </a:lnTo>
                <a:lnTo>
                  <a:pt x="396" y="250"/>
                </a:lnTo>
                <a:lnTo>
                  <a:pt x="396" y="278"/>
                </a:lnTo>
                <a:lnTo>
                  <a:pt x="394" y="298"/>
                </a:lnTo>
                <a:lnTo>
                  <a:pt x="390" y="312"/>
                </a:lnTo>
                <a:lnTo>
                  <a:pt x="386" y="322"/>
                </a:lnTo>
                <a:lnTo>
                  <a:pt x="374" y="342"/>
                </a:lnTo>
                <a:lnTo>
                  <a:pt x="366" y="354"/>
                </a:lnTo>
                <a:lnTo>
                  <a:pt x="358" y="370"/>
                </a:lnTo>
                <a:lnTo>
                  <a:pt x="358" y="370"/>
                </a:lnTo>
                <a:lnTo>
                  <a:pt x="356" y="362"/>
                </a:lnTo>
                <a:lnTo>
                  <a:pt x="354" y="354"/>
                </a:lnTo>
                <a:lnTo>
                  <a:pt x="350" y="344"/>
                </a:lnTo>
                <a:lnTo>
                  <a:pt x="352" y="332"/>
                </a:lnTo>
                <a:lnTo>
                  <a:pt x="352" y="332"/>
                </a:lnTo>
                <a:lnTo>
                  <a:pt x="346" y="332"/>
                </a:lnTo>
                <a:lnTo>
                  <a:pt x="340" y="330"/>
                </a:lnTo>
                <a:lnTo>
                  <a:pt x="332" y="326"/>
                </a:lnTo>
                <a:lnTo>
                  <a:pt x="332" y="326"/>
                </a:lnTo>
                <a:lnTo>
                  <a:pt x="316" y="320"/>
                </a:lnTo>
                <a:lnTo>
                  <a:pt x="302" y="314"/>
                </a:lnTo>
                <a:lnTo>
                  <a:pt x="294" y="308"/>
                </a:lnTo>
                <a:lnTo>
                  <a:pt x="290" y="304"/>
                </a:lnTo>
                <a:lnTo>
                  <a:pt x="286" y="296"/>
                </a:lnTo>
                <a:lnTo>
                  <a:pt x="282" y="288"/>
                </a:lnTo>
                <a:lnTo>
                  <a:pt x="282" y="288"/>
                </a:lnTo>
                <a:lnTo>
                  <a:pt x="296" y="272"/>
                </a:lnTo>
                <a:lnTo>
                  <a:pt x="310" y="256"/>
                </a:lnTo>
                <a:lnTo>
                  <a:pt x="326" y="242"/>
                </a:lnTo>
                <a:lnTo>
                  <a:pt x="334" y="236"/>
                </a:lnTo>
                <a:lnTo>
                  <a:pt x="346" y="232"/>
                </a:lnTo>
                <a:lnTo>
                  <a:pt x="346" y="232"/>
                </a:lnTo>
                <a:lnTo>
                  <a:pt x="344" y="238"/>
                </a:lnTo>
                <a:lnTo>
                  <a:pt x="346" y="244"/>
                </a:lnTo>
                <a:lnTo>
                  <a:pt x="350" y="248"/>
                </a:lnTo>
                <a:lnTo>
                  <a:pt x="356" y="252"/>
                </a:lnTo>
                <a:lnTo>
                  <a:pt x="360" y="254"/>
                </a:lnTo>
                <a:lnTo>
                  <a:pt x="366" y="254"/>
                </a:lnTo>
                <a:lnTo>
                  <a:pt x="368" y="254"/>
                </a:lnTo>
                <a:lnTo>
                  <a:pt x="370" y="250"/>
                </a:lnTo>
                <a:lnTo>
                  <a:pt x="370" y="250"/>
                </a:lnTo>
                <a:lnTo>
                  <a:pt x="366" y="250"/>
                </a:lnTo>
                <a:lnTo>
                  <a:pt x="366" y="246"/>
                </a:lnTo>
                <a:lnTo>
                  <a:pt x="366" y="240"/>
                </a:lnTo>
                <a:lnTo>
                  <a:pt x="370" y="238"/>
                </a:lnTo>
                <a:lnTo>
                  <a:pt x="370" y="238"/>
                </a:lnTo>
                <a:lnTo>
                  <a:pt x="376" y="238"/>
                </a:lnTo>
                <a:lnTo>
                  <a:pt x="382" y="240"/>
                </a:lnTo>
                <a:lnTo>
                  <a:pt x="390" y="244"/>
                </a:lnTo>
                <a:lnTo>
                  <a:pt x="390" y="244"/>
                </a:lnTo>
                <a:lnTo>
                  <a:pt x="388" y="234"/>
                </a:lnTo>
                <a:lnTo>
                  <a:pt x="384" y="228"/>
                </a:lnTo>
                <a:lnTo>
                  <a:pt x="378" y="224"/>
                </a:lnTo>
                <a:lnTo>
                  <a:pt x="370" y="220"/>
                </a:lnTo>
                <a:lnTo>
                  <a:pt x="370" y="220"/>
                </a:lnTo>
                <a:lnTo>
                  <a:pt x="374" y="214"/>
                </a:lnTo>
                <a:lnTo>
                  <a:pt x="378" y="210"/>
                </a:lnTo>
                <a:lnTo>
                  <a:pt x="388" y="202"/>
                </a:lnTo>
                <a:lnTo>
                  <a:pt x="392" y="198"/>
                </a:lnTo>
                <a:lnTo>
                  <a:pt x="394" y="192"/>
                </a:lnTo>
                <a:lnTo>
                  <a:pt x="396" y="184"/>
                </a:lnTo>
                <a:lnTo>
                  <a:pt x="396" y="176"/>
                </a:lnTo>
                <a:lnTo>
                  <a:pt x="396" y="176"/>
                </a:lnTo>
                <a:lnTo>
                  <a:pt x="390" y="172"/>
                </a:lnTo>
                <a:lnTo>
                  <a:pt x="390" y="170"/>
                </a:lnTo>
                <a:lnTo>
                  <a:pt x="400" y="168"/>
                </a:lnTo>
                <a:lnTo>
                  <a:pt x="428" y="168"/>
                </a:lnTo>
                <a:lnTo>
                  <a:pt x="428" y="168"/>
                </a:lnTo>
                <a:lnTo>
                  <a:pt x="426" y="174"/>
                </a:lnTo>
                <a:lnTo>
                  <a:pt x="428" y="180"/>
                </a:lnTo>
                <a:lnTo>
                  <a:pt x="434" y="184"/>
                </a:lnTo>
                <a:lnTo>
                  <a:pt x="440" y="190"/>
                </a:lnTo>
                <a:lnTo>
                  <a:pt x="440" y="194"/>
                </a:lnTo>
                <a:lnTo>
                  <a:pt x="440" y="200"/>
                </a:lnTo>
                <a:lnTo>
                  <a:pt x="440" y="200"/>
                </a:lnTo>
                <a:lnTo>
                  <a:pt x="438" y="206"/>
                </a:lnTo>
                <a:lnTo>
                  <a:pt x="436" y="212"/>
                </a:lnTo>
                <a:lnTo>
                  <a:pt x="432" y="216"/>
                </a:lnTo>
                <a:lnTo>
                  <a:pt x="426" y="218"/>
                </a:lnTo>
                <a:lnTo>
                  <a:pt x="414" y="222"/>
                </a:lnTo>
                <a:lnTo>
                  <a:pt x="402" y="226"/>
                </a:lnTo>
                <a:lnTo>
                  <a:pt x="402" y="226"/>
                </a:lnTo>
                <a:lnTo>
                  <a:pt x="422" y="234"/>
                </a:lnTo>
                <a:lnTo>
                  <a:pt x="438" y="242"/>
                </a:lnTo>
                <a:lnTo>
                  <a:pt x="454" y="254"/>
                </a:lnTo>
                <a:lnTo>
                  <a:pt x="472" y="264"/>
                </a:lnTo>
                <a:lnTo>
                  <a:pt x="472" y="264"/>
                </a:lnTo>
                <a:lnTo>
                  <a:pt x="476" y="260"/>
                </a:lnTo>
                <a:lnTo>
                  <a:pt x="476" y="256"/>
                </a:lnTo>
                <a:lnTo>
                  <a:pt x="474" y="248"/>
                </a:lnTo>
                <a:lnTo>
                  <a:pt x="474" y="248"/>
                </a:lnTo>
                <a:lnTo>
                  <a:pt x="476" y="246"/>
                </a:lnTo>
                <a:lnTo>
                  <a:pt x="490" y="250"/>
                </a:lnTo>
                <a:lnTo>
                  <a:pt x="490" y="250"/>
                </a:lnTo>
                <a:lnTo>
                  <a:pt x="490" y="240"/>
                </a:lnTo>
                <a:lnTo>
                  <a:pt x="490" y="230"/>
                </a:lnTo>
                <a:lnTo>
                  <a:pt x="488" y="226"/>
                </a:lnTo>
                <a:lnTo>
                  <a:pt x="486" y="222"/>
                </a:lnTo>
                <a:lnTo>
                  <a:pt x="482" y="220"/>
                </a:lnTo>
                <a:lnTo>
                  <a:pt x="478" y="220"/>
                </a:lnTo>
                <a:lnTo>
                  <a:pt x="478" y="220"/>
                </a:lnTo>
                <a:lnTo>
                  <a:pt x="480" y="214"/>
                </a:lnTo>
                <a:lnTo>
                  <a:pt x="484" y="212"/>
                </a:lnTo>
                <a:lnTo>
                  <a:pt x="486" y="214"/>
                </a:lnTo>
                <a:lnTo>
                  <a:pt x="490" y="216"/>
                </a:lnTo>
                <a:lnTo>
                  <a:pt x="496" y="222"/>
                </a:lnTo>
                <a:lnTo>
                  <a:pt x="500" y="224"/>
                </a:lnTo>
                <a:lnTo>
                  <a:pt x="502" y="226"/>
                </a:lnTo>
                <a:lnTo>
                  <a:pt x="502" y="226"/>
                </a:lnTo>
                <a:lnTo>
                  <a:pt x="506" y="222"/>
                </a:lnTo>
                <a:lnTo>
                  <a:pt x="510" y="218"/>
                </a:lnTo>
                <a:lnTo>
                  <a:pt x="514" y="214"/>
                </a:lnTo>
                <a:lnTo>
                  <a:pt x="522" y="214"/>
                </a:lnTo>
                <a:lnTo>
                  <a:pt x="522" y="214"/>
                </a:lnTo>
                <a:lnTo>
                  <a:pt x="510" y="200"/>
                </a:lnTo>
                <a:lnTo>
                  <a:pt x="500" y="186"/>
                </a:lnTo>
                <a:lnTo>
                  <a:pt x="482" y="160"/>
                </a:lnTo>
                <a:lnTo>
                  <a:pt x="472" y="150"/>
                </a:lnTo>
                <a:lnTo>
                  <a:pt x="458" y="142"/>
                </a:lnTo>
                <a:lnTo>
                  <a:pt x="450" y="140"/>
                </a:lnTo>
                <a:lnTo>
                  <a:pt x="442" y="138"/>
                </a:lnTo>
                <a:lnTo>
                  <a:pt x="432" y="136"/>
                </a:lnTo>
                <a:lnTo>
                  <a:pt x="420" y="138"/>
                </a:lnTo>
                <a:lnTo>
                  <a:pt x="420" y="138"/>
                </a:lnTo>
                <a:lnTo>
                  <a:pt x="416" y="134"/>
                </a:lnTo>
                <a:lnTo>
                  <a:pt x="416" y="134"/>
                </a:lnTo>
                <a:lnTo>
                  <a:pt x="422" y="132"/>
                </a:lnTo>
                <a:lnTo>
                  <a:pt x="446" y="132"/>
                </a:lnTo>
                <a:lnTo>
                  <a:pt x="446" y="132"/>
                </a:lnTo>
                <a:lnTo>
                  <a:pt x="444" y="128"/>
                </a:lnTo>
                <a:lnTo>
                  <a:pt x="442" y="126"/>
                </a:lnTo>
                <a:lnTo>
                  <a:pt x="436" y="126"/>
                </a:lnTo>
                <a:lnTo>
                  <a:pt x="430" y="124"/>
                </a:lnTo>
                <a:lnTo>
                  <a:pt x="428" y="122"/>
                </a:lnTo>
                <a:lnTo>
                  <a:pt x="428" y="118"/>
                </a:lnTo>
                <a:lnTo>
                  <a:pt x="428" y="118"/>
                </a:lnTo>
                <a:lnTo>
                  <a:pt x="418" y="122"/>
                </a:lnTo>
                <a:lnTo>
                  <a:pt x="406" y="124"/>
                </a:lnTo>
                <a:lnTo>
                  <a:pt x="382" y="126"/>
                </a:lnTo>
                <a:lnTo>
                  <a:pt x="370" y="128"/>
                </a:lnTo>
                <a:lnTo>
                  <a:pt x="360" y="132"/>
                </a:lnTo>
                <a:lnTo>
                  <a:pt x="356" y="136"/>
                </a:lnTo>
                <a:lnTo>
                  <a:pt x="354" y="140"/>
                </a:lnTo>
                <a:lnTo>
                  <a:pt x="352" y="144"/>
                </a:lnTo>
                <a:lnTo>
                  <a:pt x="352" y="150"/>
                </a:lnTo>
                <a:lnTo>
                  <a:pt x="352" y="150"/>
                </a:lnTo>
                <a:lnTo>
                  <a:pt x="352" y="156"/>
                </a:lnTo>
                <a:lnTo>
                  <a:pt x="354" y="160"/>
                </a:lnTo>
                <a:lnTo>
                  <a:pt x="358" y="164"/>
                </a:lnTo>
                <a:lnTo>
                  <a:pt x="362" y="164"/>
                </a:lnTo>
                <a:lnTo>
                  <a:pt x="366" y="166"/>
                </a:lnTo>
                <a:lnTo>
                  <a:pt x="370" y="170"/>
                </a:lnTo>
                <a:lnTo>
                  <a:pt x="372" y="174"/>
                </a:lnTo>
                <a:lnTo>
                  <a:pt x="370" y="182"/>
                </a:lnTo>
                <a:lnTo>
                  <a:pt x="370" y="182"/>
                </a:lnTo>
                <a:lnTo>
                  <a:pt x="362" y="186"/>
                </a:lnTo>
                <a:lnTo>
                  <a:pt x="360" y="190"/>
                </a:lnTo>
                <a:lnTo>
                  <a:pt x="358" y="194"/>
                </a:lnTo>
                <a:lnTo>
                  <a:pt x="358" y="194"/>
                </a:lnTo>
                <a:lnTo>
                  <a:pt x="354" y="186"/>
                </a:lnTo>
                <a:lnTo>
                  <a:pt x="350" y="182"/>
                </a:lnTo>
                <a:lnTo>
                  <a:pt x="340" y="176"/>
                </a:lnTo>
                <a:lnTo>
                  <a:pt x="336" y="174"/>
                </a:lnTo>
                <a:lnTo>
                  <a:pt x="332" y="168"/>
                </a:lnTo>
                <a:lnTo>
                  <a:pt x="328" y="162"/>
                </a:lnTo>
                <a:lnTo>
                  <a:pt x="326" y="150"/>
                </a:lnTo>
                <a:lnTo>
                  <a:pt x="326" y="150"/>
                </a:lnTo>
                <a:lnTo>
                  <a:pt x="322" y="150"/>
                </a:lnTo>
                <a:lnTo>
                  <a:pt x="322" y="150"/>
                </a:lnTo>
                <a:lnTo>
                  <a:pt x="350" y="132"/>
                </a:lnTo>
                <a:lnTo>
                  <a:pt x="378" y="116"/>
                </a:lnTo>
                <a:lnTo>
                  <a:pt x="378" y="116"/>
                </a:lnTo>
                <a:lnTo>
                  <a:pt x="402" y="114"/>
                </a:lnTo>
                <a:lnTo>
                  <a:pt x="428" y="112"/>
                </a:lnTo>
                <a:lnTo>
                  <a:pt x="428" y="112"/>
                </a:lnTo>
                <a:lnTo>
                  <a:pt x="436" y="96"/>
                </a:lnTo>
                <a:lnTo>
                  <a:pt x="446" y="82"/>
                </a:lnTo>
                <a:lnTo>
                  <a:pt x="446" y="82"/>
                </a:lnTo>
                <a:lnTo>
                  <a:pt x="488" y="68"/>
                </a:lnTo>
                <a:lnTo>
                  <a:pt x="488" y="68"/>
                </a:lnTo>
                <a:lnTo>
                  <a:pt x="492" y="74"/>
                </a:lnTo>
                <a:lnTo>
                  <a:pt x="498" y="80"/>
                </a:lnTo>
                <a:lnTo>
                  <a:pt x="514" y="90"/>
                </a:lnTo>
                <a:lnTo>
                  <a:pt x="548" y="104"/>
                </a:lnTo>
                <a:lnTo>
                  <a:pt x="564" y="112"/>
                </a:lnTo>
                <a:lnTo>
                  <a:pt x="570" y="118"/>
                </a:lnTo>
                <a:lnTo>
                  <a:pt x="574" y="126"/>
                </a:lnTo>
                <a:lnTo>
                  <a:pt x="576" y="134"/>
                </a:lnTo>
                <a:lnTo>
                  <a:pt x="578" y="144"/>
                </a:lnTo>
                <a:lnTo>
                  <a:pt x="576" y="154"/>
                </a:lnTo>
                <a:lnTo>
                  <a:pt x="572" y="168"/>
                </a:lnTo>
                <a:lnTo>
                  <a:pt x="572" y="168"/>
                </a:lnTo>
                <a:lnTo>
                  <a:pt x="574" y="172"/>
                </a:lnTo>
                <a:lnTo>
                  <a:pt x="576" y="174"/>
                </a:lnTo>
                <a:lnTo>
                  <a:pt x="580" y="174"/>
                </a:lnTo>
                <a:lnTo>
                  <a:pt x="582" y="172"/>
                </a:lnTo>
                <a:lnTo>
                  <a:pt x="582" y="172"/>
                </a:lnTo>
                <a:lnTo>
                  <a:pt x="584" y="168"/>
                </a:lnTo>
                <a:lnTo>
                  <a:pt x="584" y="168"/>
                </a:lnTo>
                <a:lnTo>
                  <a:pt x="584" y="172"/>
                </a:lnTo>
                <a:lnTo>
                  <a:pt x="582" y="172"/>
                </a:lnTo>
                <a:lnTo>
                  <a:pt x="582" y="172"/>
                </a:lnTo>
                <a:lnTo>
                  <a:pt x="578" y="186"/>
                </a:lnTo>
                <a:lnTo>
                  <a:pt x="576" y="202"/>
                </a:lnTo>
                <a:lnTo>
                  <a:pt x="578" y="218"/>
                </a:lnTo>
                <a:lnTo>
                  <a:pt x="580" y="236"/>
                </a:lnTo>
                <a:lnTo>
                  <a:pt x="586" y="254"/>
                </a:lnTo>
                <a:lnTo>
                  <a:pt x="596" y="270"/>
                </a:lnTo>
                <a:lnTo>
                  <a:pt x="602" y="276"/>
                </a:lnTo>
                <a:lnTo>
                  <a:pt x="608" y="282"/>
                </a:lnTo>
                <a:lnTo>
                  <a:pt x="614" y="286"/>
                </a:lnTo>
                <a:lnTo>
                  <a:pt x="622" y="288"/>
                </a:lnTo>
                <a:lnTo>
                  <a:pt x="622" y="288"/>
                </a:lnTo>
                <a:lnTo>
                  <a:pt x="628" y="284"/>
                </a:lnTo>
                <a:lnTo>
                  <a:pt x="634" y="278"/>
                </a:lnTo>
                <a:lnTo>
                  <a:pt x="644" y="264"/>
                </a:lnTo>
                <a:lnTo>
                  <a:pt x="652" y="252"/>
                </a:lnTo>
                <a:lnTo>
                  <a:pt x="660" y="238"/>
                </a:lnTo>
                <a:lnTo>
                  <a:pt x="660" y="238"/>
                </a:lnTo>
                <a:lnTo>
                  <a:pt x="672" y="224"/>
                </a:lnTo>
                <a:lnTo>
                  <a:pt x="688" y="214"/>
                </a:lnTo>
                <a:lnTo>
                  <a:pt x="704" y="204"/>
                </a:lnTo>
                <a:lnTo>
                  <a:pt x="724" y="196"/>
                </a:lnTo>
                <a:lnTo>
                  <a:pt x="762" y="184"/>
                </a:lnTo>
                <a:lnTo>
                  <a:pt x="782" y="176"/>
                </a:lnTo>
                <a:lnTo>
                  <a:pt x="800" y="168"/>
                </a:lnTo>
                <a:lnTo>
                  <a:pt x="800" y="168"/>
                </a:lnTo>
                <a:lnTo>
                  <a:pt x="794" y="164"/>
                </a:lnTo>
                <a:lnTo>
                  <a:pt x="792" y="160"/>
                </a:lnTo>
                <a:lnTo>
                  <a:pt x="790" y="156"/>
                </a:lnTo>
                <a:lnTo>
                  <a:pt x="790" y="150"/>
                </a:lnTo>
                <a:lnTo>
                  <a:pt x="792" y="142"/>
                </a:lnTo>
                <a:lnTo>
                  <a:pt x="796" y="132"/>
                </a:lnTo>
                <a:lnTo>
                  <a:pt x="800" y="124"/>
                </a:lnTo>
                <a:lnTo>
                  <a:pt x="804" y="114"/>
                </a:lnTo>
                <a:lnTo>
                  <a:pt x="804" y="104"/>
                </a:lnTo>
                <a:lnTo>
                  <a:pt x="802" y="98"/>
                </a:lnTo>
                <a:lnTo>
                  <a:pt x="800" y="94"/>
                </a:lnTo>
                <a:lnTo>
                  <a:pt x="800" y="94"/>
                </a:lnTo>
                <a:lnTo>
                  <a:pt x="800" y="90"/>
                </a:lnTo>
                <a:lnTo>
                  <a:pt x="802" y="90"/>
                </a:lnTo>
                <a:lnTo>
                  <a:pt x="806" y="90"/>
                </a:lnTo>
                <a:lnTo>
                  <a:pt x="810" y="92"/>
                </a:lnTo>
                <a:lnTo>
                  <a:pt x="818" y="94"/>
                </a:lnTo>
                <a:lnTo>
                  <a:pt x="818" y="94"/>
                </a:lnTo>
                <a:lnTo>
                  <a:pt x="816" y="84"/>
                </a:lnTo>
                <a:lnTo>
                  <a:pt x="814" y="76"/>
                </a:lnTo>
                <a:lnTo>
                  <a:pt x="810" y="68"/>
                </a:lnTo>
                <a:lnTo>
                  <a:pt x="812" y="56"/>
                </a:lnTo>
                <a:lnTo>
                  <a:pt x="812" y="56"/>
                </a:lnTo>
                <a:lnTo>
                  <a:pt x="818" y="54"/>
                </a:lnTo>
                <a:lnTo>
                  <a:pt x="824" y="50"/>
                </a:lnTo>
                <a:lnTo>
                  <a:pt x="824" y="50"/>
                </a:lnTo>
                <a:lnTo>
                  <a:pt x="862" y="58"/>
                </a:lnTo>
                <a:lnTo>
                  <a:pt x="898" y="70"/>
                </a:lnTo>
                <a:lnTo>
                  <a:pt x="934" y="82"/>
                </a:lnTo>
                <a:lnTo>
                  <a:pt x="970" y="98"/>
                </a:lnTo>
                <a:lnTo>
                  <a:pt x="1004" y="116"/>
                </a:lnTo>
                <a:lnTo>
                  <a:pt x="1036" y="134"/>
                </a:lnTo>
                <a:lnTo>
                  <a:pt x="1068" y="154"/>
                </a:lnTo>
                <a:lnTo>
                  <a:pt x="1098" y="178"/>
                </a:lnTo>
                <a:lnTo>
                  <a:pt x="1098" y="178"/>
                </a:lnTo>
                <a:lnTo>
                  <a:pt x="1090" y="176"/>
                </a:lnTo>
                <a:lnTo>
                  <a:pt x="1090" y="176"/>
                </a:lnTo>
                <a:lnTo>
                  <a:pt x="1078" y="178"/>
                </a:lnTo>
                <a:lnTo>
                  <a:pt x="1066" y="180"/>
                </a:lnTo>
                <a:lnTo>
                  <a:pt x="1056" y="184"/>
                </a:lnTo>
                <a:lnTo>
                  <a:pt x="1048" y="190"/>
                </a:lnTo>
                <a:lnTo>
                  <a:pt x="1032" y="204"/>
                </a:lnTo>
                <a:lnTo>
                  <a:pt x="1018" y="218"/>
                </a:lnTo>
                <a:lnTo>
                  <a:pt x="996" y="252"/>
                </a:lnTo>
                <a:lnTo>
                  <a:pt x="984" y="268"/>
                </a:lnTo>
                <a:lnTo>
                  <a:pt x="970" y="282"/>
                </a:lnTo>
                <a:lnTo>
                  <a:pt x="970" y="282"/>
                </a:lnTo>
                <a:lnTo>
                  <a:pt x="972" y="286"/>
                </a:lnTo>
                <a:lnTo>
                  <a:pt x="974" y="290"/>
                </a:lnTo>
                <a:lnTo>
                  <a:pt x="976" y="302"/>
                </a:lnTo>
                <a:lnTo>
                  <a:pt x="978" y="312"/>
                </a:lnTo>
                <a:lnTo>
                  <a:pt x="980" y="316"/>
                </a:lnTo>
                <a:lnTo>
                  <a:pt x="982" y="320"/>
                </a:lnTo>
                <a:lnTo>
                  <a:pt x="982" y="320"/>
                </a:lnTo>
                <a:lnTo>
                  <a:pt x="988" y="316"/>
                </a:lnTo>
                <a:lnTo>
                  <a:pt x="996" y="314"/>
                </a:lnTo>
                <a:lnTo>
                  <a:pt x="1004" y="314"/>
                </a:lnTo>
                <a:lnTo>
                  <a:pt x="1014" y="314"/>
                </a:lnTo>
                <a:lnTo>
                  <a:pt x="1014" y="314"/>
                </a:lnTo>
                <a:lnTo>
                  <a:pt x="1018" y="322"/>
                </a:lnTo>
                <a:lnTo>
                  <a:pt x="1022" y="336"/>
                </a:lnTo>
                <a:lnTo>
                  <a:pt x="1020" y="344"/>
                </a:lnTo>
                <a:lnTo>
                  <a:pt x="1018" y="348"/>
                </a:lnTo>
                <a:lnTo>
                  <a:pt x="1014" y="352"/>
                </a:lnTo>
                <a:lnTo>
                  <a:pt x="1008" y="352"/>
                </a:lnTo>
                <a:lnTo>
                  <a:pt x="1008" y="352"/>
                </a:lnTo>
                <a:lnTo>
                  <a:pt x="1006" y="342"/>
                </a:lnTo>
                <a:lnTo>
                  <a:pt x="1008" y="334"/>
                </a:lnTo>
                <a:lnTo>
                  <a:pt x="1010" y="326"/>
                </a:lnTo>
                <a:lnTo>
                  <a:pt x="1014" y="320"/>
                </a:lnTo>
                <a:lnTo>
                  <a:pt x="1014" y="320"/>
                </a:lnTo>
                <a:lnTo>
                  <a:pt x="1002" y="330"/>
                </a:lnTo>
                <a:lnTo>
                  <a:pt x="994" y="342"/>
                </a:lnTo>
                <a:lnTo>
                  <a:pt x="978" y="368"/>
                </a:lnTo>
                <a:lnTo>
                  <a:pt x="968" y="382"/>
                </a:lnTo>
                <a:lnTo>
                  <a:pt x="958" y="392"/>
                </a:lnTo>
                <a:lnTo>
                  <a:pt x="950" y="396"/>
                </a:lnTo>
                <a:lnTo>
                  <a:pt x="944" y="398"/>
                </a:lnTo>
                <a:lnTo>
                  <a:pt x="934" y="402"/>
                </a:lnTo>
                <a:lnTo>
                  <a:pt x="926" y="402"/>
                </a:lnTo>
                <a:lnTo>
                  <a:pt x="926" y="402"/>
                </a:lnTo>
                <a:lnTo>
                  <a:pt x="926" y="406"/>
                </a:lnTo>
                <a:lnTo>
                  <a:pt x="924" y="410"/>
                </a:lnTo>
                <a:lnTo>
                  <a:pt x="916" y="412"/>
                </a:lnTo>
                <a:lnTo>
                  <a:pt x="910" y="416"/>
                </a:lnTo>
                <a:lnTo>
                  <a:pt x="908" y="418"/>
                </a:lnTo>
                <a:lnTo>
                  <a:pt x="906" y="422"/>
                </a:lnTo>
                <a:lnTo>
                  <a:pt x="906" y="422"/>
                </a:lnTo>
                <a:lnTo>
                  <a:pt x="912" y="430"/>
                </a:lnTo>
                <a:lnTo>
                  <a:pt x="920" y="440"/>
                </a:lnTo>
                <a:lnTo>
                  <a:pt x="924" y="450"/>
                </a:lnTo>
                <a:lnTo>
                  <a:pt x="926" y="458"/>
                </a:lnTo>
                <a:lnTo>
                  <a:pt x="926" y="466"/>
                </a:lnTo>
                <a:lnTo>
                  <a:pt x="926" y="466"/>
                </a:lnTo>
                <a:lnTo>
                  <a:pt x="918" y="466"/>
                </a:lnTo>
                <a:lnTo>
                  <a:pt x="918" y="466"/>
                </a:lnTo>
                <a:lnTo>
                  <a:pt x="916" y="470"/>
                </a:lnTo>
                <a:lnTo>
                  <a:pt x="914" y="472"/>
                </a:lnTo>
                <a:lnTo>
                  <a:pt x="910" y="470"/>
                </a:lnTo>
                <a:lnTo>
                  <a:pt x="904" y="468"/>
                </a:lnTo>
                <a:lnTo>
                  <a:pt x="894" y="464"/>
                </a:lnTo>
                <a:lnTo>
                  <a:pt x="888" y="464"/>
                </a:lnTo>
                <a:lnTo>
                  <a:pt x="882" y="466"/>
                </a:lnTo>
                <a:lnTo>
                  <a:pt x="882" y="466"/>
                </a:lnTo>
                <a:lnTo>
                  <a:pt x="876" y="468"/>
                </a:lnTo>
                <a:lnTo>
                  <a:pt x="872" y="472"/>
                </a:lnTo>
                <a:lnTo>
                  <a:pt x="868" y="480"/>
                </a:lnTo>
                <a:lnTo>
                  <a:pt x="868" y="486"/>
                </a:lnTo>
                <a:lnTo>
                  <a:pt x="866" y="502"/>
                </a:lnTo>
                <a:lnTo>
                  <a:pt x="864" y="510"/>
                </a:lnTo>
                <a:lnTo>
                  <a:pt x="862" y="516"/>
                </a:lnTo>
                <a:lnTo>
                  <a:pt x="862" y="516"/>
                </a:lnTo>
                <a:lnTo>
                  <a:pt x="862" y="522"/>
                </a:lnTo>
                <a:lnTo>
                  <a:pt x="864" y="526"/>
                </a:lnTo>
                <a:lnTo>
                  <a:pt x="868" y="530"/>
                </a:lnTo>
                <a:lnTo>
                  <a:pt x="868" y="534"/>
                </a:lnTo>
                <a:lnTo>
                  <a:pt x="868" y="534"/>
                </a:lnTo>
                <a:lnTo>
                  <a:pt x="926" y="534"/>
                </a:lnTo>
                <a:lnTo>
                  <a:pt x="926" y="534"/>
                </a:lnTo>
                <a:lnTo>
                  <a:pt x="928" y="530"/>
                </a:lnTo>
                <a:lnTo>
                  <a:pt x="930" y="526"/>
                </a:lnTo>
                <a:lnTo>
                  <a:pt x="938" y="522"/>
                </a:lnTo>
                <a:lnTo>
                  <a:pt x="938" y="522"/>
                </a:lnTo>
                <a:lnTo>
                  <a:pt x="938" y="496"/>
                </a:lnTo>
                <a:lnTo>
                  <a:pt x="938" y="496"/>
                </a:lnTo>
                <a:lnTo>
                  <a:pt x="952" y="488"/>
                </a:lnTo>
                <a:lnTo>
                  <a:pt x="966" y="480"/>
                </a:lnTo>
                <a:lnTo>
                  <a:pt x="980" y="472"/>
                </a:lnTo>
                <a:lnTo>
                  <a:pt x="994" y="466"/>
                </a:lnTo>
                <a:lnTo>
                  <a:pt x="994" y="466"/>
                </a:lnTo>
                <a:lnTo>
                  <a:pt x="998" y="466"/>
                </a:lnTo>
                <a:lnTo>
                  <a:pt x="1000" y="468"/>
                </a:lnTo>
                <a:lnTo>
                  <a:pt x="1000" y="476"/>
                </a:lnTo>
                <a:lnTo>
                  <a:pt x="1000" y="490"/>
                </a:lnTo>
                <a:lnTo>
                  <a:pt x="1000" y="490"/>
                </a:lnTo>
                <a:lnTo>
                  <a:pt x="1002" y="486"/>
                </a:lnTo>
                <a:lnTo>
                  <a:pt x="1006" y="484"/>
                </a:lnTo>
                <a:lnTo>
                  <a:pt x="1010" y="484"/>
                </a:lnTo>
                <a:lnTo>
                  <a:pt x="1014" y="484"/>
                </a:lnTo>
                <a:lnTo>
                  <a:pt x="1026" y="490"/>
                </a:lnTo>
                <a:lnTo>
                  <a:pt x="1036" y="496"/>
                </a:lnTo>
                <a:lnTo>
                  <a:pt x="1044" y="506"/>
                </a:lnTo>
                <a:lnTo>
                  <a:pt x="1046" y="512"/>
                </a:lnTo>
                <a:lnTo>
                  <a:pt x="1048" y="516"/>
                </a:lnTo>
                <a:lnTo>
                  <a:pt x="1046" y="520"/>
                </a:lnTo>
                <a:lnTo>
                  <a:pt x="1044" y="524"/>
                </a:lnTo>
                <a:lnTo>
                  <a:pt x="1040" y="526"/>
                </a:lnTo>
                <a:lnTo>
                  <a:pt x="1032" y="528"/>
                </a:lnTo>
                <a:lnTo>
                  <a:pt x="1032" y="528"/>
                </a:lnTo>
                <a:lnTo>
                  <a:pt x="1040" y="534"/>
                </a:lnTo>
                <a:lnTo>
                  <a:pt x="1046" y="536"/>
                </a:lnTo>
                <a:lnTo>
                  <a:pt x="1050" y="532"/>
                </a:lnTo>
                <a:lnTo>
                  <a:pt x="1056" y="528"/>
                </a:lnTo>
                <a:lnTo>
                  <a:pt x="1064" y="516"/>
                </a:lnTo>
                <a:lnTo>
                  <a:pt x="1070" y="510"/>
                </a:lnTo>
                <a:lnTo>
                  <a:pt x="1076" y="510"/>
                </a:lnTo>
                <a:lnTo>
                  <a:pt x="1076" y="510"/>
                </a:lnTo>
                <a:lnTo>
                  <a:pt x="1078" y="514"/>
                </a:lnTo>
                <a:lnTo>
                  <a:pt x="1080" y="516"/>
                </a:lnTo>
                <a:lnTo>
                  <a:pt x="1086" y="522"/>
                </a:lnTo>
                <a:lnTo>
                  <a:pt x="1088" y="526"/>
                </a:lnTo>
                <a:lnTo>
                  <a:pt x="1090" y="530"/>
                </a:lnTo>
                <a:lnTo>
                  <a:pt x="1090" y="534"/>
                </a:lnTo>
                <a:lnTo>
                  <a:pt x="1090" y="540"/>
                </a:lnTo>
                <a:lnTo>
                  <a:pt x="1090" y="540"/>
                </a:lnTo>
                <a:lnTo>
                  <a:pt x="1102" y="540"/>
                </a:lnTo>
                <a:lnTo>
                  <a:pt x="1102" y="540"/>
                </a:lnTo>
                <a:lnTo>
                  <a:pt x="1108" y="538"/>
                </a:lnTo>
                <a:lnTo>
                  <a:pt x="1112" y="532"/>
                </a:lnTo>
                <a:lnTo>
                  <a:pt x="1112" y="524"/>
                </a:lnTo>
                <a:lnTo>
                  <a:pt x="1112" y="518"/>
                </a:lnTo>
                <a:lnTo>
                  <a:pt x="1112" y="512"/>
                </a:lnTo>
                <a:lnTo>
                  <a:pt x="1114" y="506"/>
                </a:lnTo>
                <a:lnTo>
                  <a:pt x="1122" y="504"/>
                </a:lnTo>
                <a:lnTo>
                  <a:pt x="1134" y="504"/>
                </a:lnTo>
                <a:lnTo>
                  <a:pt x="1134" y="504"/>
                </a:lnTo>
                <a:lnTo>
                  <a:pt x="1130" y="506"/>
                </a:lnTo>
                <a:lnTo>
                  <a:pt x="1128" y="512"/>
                </a:lnTo>
                <a:lnTo>
                  <a:pt x="1126" y="522"/>
                </a:lnTo>
                <a:lnTo>
                  <a:pt x="1128" y="532"/>
                </a:lnTo>
                <a:lnTo>
                  <a:pt x="1130" y="538"/>
                </a:lnTo>
                <a:lnTo>
                  <a:pt x="1134" y="540"/>
                </a:lnTo>
                <a:lnTo>
                  <a:pt x="1134" y="540"/>
                </a:lnTo>
                <a:lnTo>
                  <a:pt x="1140" y="544"/>
                </a:lnTo>
                <a:lnTo>
                  <a:pt x="1148" y="546"/>
                </a:lnTo>
                <a:lnTo>
                  <a:pt x="1166" y="548"/>
                </a:lnTo>
                <a:lnTo>
                  <a:pt x="1174" y="552"/>
                </a:lnTo>
                <a:lnTo>
                  <a:pt x="1182" y="554"/>
                </a:lnTo>
                <a:lnTo>
                  <a:pt x="1186" y="560"/>
                </a:lnTo>
                <a:lnTo>
                  <a:pt x="1190" y="566"/>
                </a:lnTo>
                <a:lnTo>
                  <a:pt x="1190" y="566"/>
                </a:lnTo>
                <a:lnTo>
                  <a:pt x="1186" y="584"/>
                </a:lnTo>
                <a:lnTo>
                  <a:pt x="1182" y="592"/>
                </a:lnTo>
                <a:lnTo>
                  <a:pt x="1178" y="598"/>
                </a:lnTo>
                <a:lnTo>
                  <a:pt x="1178" y="598"/>
                </a:lnTo>
                <a:lnTo>
                  <a:pt x="1176" y="594"/>
                </a:lnTo>
                <a:lnTo>
                  <a:pt x="1172" y="592"/>
                </a:lnTo>
                <a:lnTo>
                  <a:pt x="1162" y="590"/>
                </a:lnTo>
                <a:lnTo>
                  <a:pt x="1150" y="592"/>
                </a:lnTo>
                <a:lnTo>
                  <a:pt x="1140" y="592"/>
                </a:lnTo>
                <a:lnTo>
                  <a:pt x="1140" y="592"/>
                </a:lnTo>
                <a:lnTo>
                  <a:pt x="1130" y="594"/>
                </a:lnTo>
                <a:lnTo>
                  <a:pt x="1122" y="594"/>
                </a:lnTo>
                <a:lnTo>
                  <a:pt x="1118" y="594"/>
                </a:lnTo>
                <a:lnTo>
                  <a:pt x="1114" y="590"/>
                </a:lnTo>
                <a:lnTo>
                  <a:pt x="1106" y="582"/>
                </a:lnTo>
                <a:lnTo>
                  <a:pt x="1102" y="578"/>
                </a:lnTo>
                <a:lnTo>
                  <a:pt x="1096" y="572"/>
                </a:lnTo>
                <a:lnTo>
                  <a:pt x="1096" y="572"/>
                </a:lnTo>
                <a:lnTo>
                  <a:pt x="1088" y="576"/>
                </a:lnTo>
                <a:lnTo>
                  <a:pt x="1082" y="582"/>
                </a:lnTo>
                <a:lnTo>
                  <a:pt x="1078" y="588"/>
                </a:lnTo>
                <a:lnTo>
                  <a:pt x="1076" y="598"/>
                </a:lnTo>
                <a:lnTo>
                  <a:pt x="1076" y="598"/>
                </a:lnTo>
                <a:lnTo>
                  <a:pt x="1062" y="590"/>
                </a:lnTo>
                <a:lnTo>
                  <a:pt x="1050" y="580"/>
                </a:lnTo>
                <a:lnTo>
                  <a:pt x="1036" y="572"/>
                </a:lnTo>
                <a:lnTo>
                  <a:pt x="1028" y="568"/>
                </a:lnTo>
                <a:lnTo>
                  <a:pt x="1020" y="566"/>
                </a:lnTo>
                <a:lnTo>
                  <a:pt x="1020" y="566"/>
                </a:lnTo>
                <a:lnTo>
                  <a:pt x="1020" y="540"/>
                </a:lnTo>
                <a:lnTo>
                  <a:pt x="1020" y="540"/>
                </a:lnTo>
                <a:lnTo>
                  <a:pt x="998" y="536"/>
                </a:lnTo>
                <a:lnTo>
                  <a:pt x="974" y="534"/>
                </a:lnTo>
                <a:lnTo>
                  <a:pt x="946" y="536"/>
                </a:lnTo>
                <a:lnTo>
                  <a:pt x="918" y="540"/>
                </a:lnTo>
                <a:lnTo>
                  <a:pt x="906" y="546"/>
                </a:lnTo>
                <a:lnTo>
                  <a:pt x="894" y="550"/>
                </a:lnTo>
                <a:lnTo>
                  <a:pt x="882" y="558"/>
                </a:lnTo>
                <a:lnTo>
                  <a:pt x="874" y="566"/>
                </a:lnTo>
                <a:lnTo>
                  <a:pt x="866" y="574"/>
                </a:lnTo>
                <a:lnTo>
                  <a:pt x="860" y="586"/>
                </a:lnTo>
                <a:lnTo>
                  <a:pt x="856" y="596"/>
                </a:lnTo>
                <a:lnTo>
                  <a:pt x="856" y="610"/>
                </a:lnTo>
                <a:lnTo>
                  <a:pt x="856" y="610"/>
                </a:lnTo>
                <a:lnTo>
                  <a:pt x="844" y="616"/>
                </a:lnTo>
                <a:lnTo>
                  <a:pt x="834" y="622"/>
                </a:lnTo>
                <a:lnTo>
                  <a:pt x="826" y="628"/>
                </a:lnTo>
                <a:lnTo>
                  <a:pt x="820" y="636"/>
                </a:lnTo>
                <a:lnTo>
                  <a:pt x="816" y="644"/>
                </a:lnTo>
                <a:lnTo>
                  <a:pt x="812" y="654"/>
                </a:lnTo>
                <a:lnTo>
                  <a:pt x="810" y="672"/>
                </a:lnTo>
                <a:lnTo>
                  <a:pt x="808" y="716"/>
                </a:lnTo>
                <a:lnTo>
                  <a:pt x="804" y="738"/>
                </a:lnTo>
                <a:lnTo>
                  <a:pt x="800" y="762"/>
                </a:lnTo>
                <a:lnTo>
                  <a:pt x="800" y="762"/>
                </a:lnTo>
                <a:lnTo>
                  <a:pt x="808" y="770"/>
                </a:lnTo>
                <a:lnTo>
                  <a:pt x="814" y="778"/>
                </a:lnTo>
                <a:lnTo>
                  <a:pt x="828" y="798"/>
                </a:lnTo>
                <a:lnTo>
                  <a:pt x="844" y="816"/>
                </a:lnTo>
                <a:lnTo>
                  <a:pt x="852" y="824"/>
                </a:lnTo>
                <a:lnTo>
                  <a:pt x="862" y="830"/>
                </a:lnTo>
                <a:lnTo>
                  <a:pt x="862" y="830"/>
                </a:lnTo>
                <a:lnTo>
                  <a:pt x="890" y="828"/>
                </a:lnTo>
                <a:lnTo>
                  <a:pt x="916" y="828"/>
                </a:lnTo>
                <a:lnTo>
                  <a:pt x="942" y="826"/>
                </a:lnTo>
                <a:lnTo>
                  <a:pt x="956" y="822"/>
                </a:lnTo>
                <a:lnTo>
                  <a:pt x="970" y="818"/>
                </a:lnTo>
                <a:lnTo>
                  <a:pt x="970" y="818"/>
                </a:lnTo>
                <a:lnTo>
                  <a:pt x="970" y="824"/>
                </a:lnTo>
                <a:lnTo>
                  <a:pt x="972" y="830"/>
                </a:lnTo>
                <a:lnTo>
                  <a:pt x="976" y="832"/>
                </a:lnTo>
                <a:lnTo>
                  <a:pt x="982" y="834"/>
                </a:lnTo>
                <a:lnTo>
                  <a:pt x="992" y="838"/>
                </a:lnTo>
                <a:lnTo>
                  <a:pt x="998" y="840"/>
                </a:lnTo>
                <a:lnTo>
                  <a:pt x="1000" y="844"/>
                </a:lnTo>
                <a:lnTo>
                  <a:pt x="1000" y="844"/>
                </a:lnTo>
                <a:lnTo>
                  <a:pt x="1000" y="858"/>
                </a:lnTo>
                <a:lnTo>
                  <a:pt x="1002" y="870"/>
                </a:lnTo>
                <a:lnTo>
                  <a:pt x="1006" y="894"/>
                </a:lnTo>
                <a:lnTo>
                  <a:pt x="1014" y="916"/>
                </a:lnTo>
                <a:lnTo>
                  <a:pt x="1022" y="938"/>
                </a:lnTo>
                <a:lnTo>
                  <a:pt x="1026" y="958"/>
                </a:lnTo>
                <a:lnTo>
                  <a:pt x="1028" y="968"/>
                </a:lnTo>
                <a:lnTo>
                  <a:pt x="1028" y="978"/>
                </a:lnTo>
                <a:lnTo>
                  <a:pt x="1028" y="988"/>
                </a:lnTo>
                <a:lnTo>
                  <a:pt x="1024" y="998"/>
                </a:lnTo>
                <a:lnTo>
                  <a:pt x="1020" y="1008"/>
                </a:lnTo>
                <a:lnTo>
                  <a:pt x="1014" y="1020"/>
                </a:lnTo>
                <a:lnTo>
                  <a:pt x="1014" y="1020"/>
                </a:lnTo>
                <a:lnTo>
                  <a:pt x="1020" y="1036"/>
                </a:lnTo>
                <a:lnTo>
                  <a:pt x="1026" y="1056"/>
                </a:lnTo>
                <a:lnTo>
                  <a:pt x="1034" y="1094"/>
                </a:lnTo>
                <a:lnTo>
                  <a:pt x="1042" y="1134"/>
                </a:lnTo>
                <a:lnTo>
                  <a:pt x="1046" y="1154"/>
                </a:lnTo>
                <a:lnTo>
                  <a:pt x="1052" y="1172"/>
                </a:lnTo>
                <a:lnTo>
                  <a:pt x="1052" y="1172"/>
                </a:lnTo>
                <a:lnTo>
                  <a:pt x="1070" y="1172"/>
                </a:lnTo>
                <a:lnTo>
                  <a:pt x="1086" y="1170"/>
                </a:lnTo>
                <a:lnTo>
                  <a:pt x="1100" y="1166"/>
                </a:lnTo>
                <a:lnTo>
                  <a:pt x="1112" y="1158"/>
                </a:lnTo>
                <a:lnTo>
                  <a:pt x="1124" y="1148"/>
                </a:lnTo>
                <a:lnTo>
                  <a:pt x="1134" y="1138"/>
                </a:lnTo>
                <a:lnTo>
                  <a:pt x="1142" y="1126"/>
                </a:lnTo>
                <a:lnTo>
                  <a:pt x="1150" y="1112"/>
                </a:lnTo>
                <a:lnTo>
                  <a:pt x="1182" y="1054"/>
                </a:lnTo>
                <a:lnTo>
                  <a:pt x="1190" y="1040"/>
                </a:lnTo>
                <a:lnTo>
                  <a:pt x="1200" y="1028"/>
                </a:lnTo>
                <a:lnTo>
                  <a:pt x="1210" y="1016"/>
                </a:lnTo>
                <a:lnTo>
                  <a:pt x="1222" y="1008"/>
                </a:lnTo>
                <a:lnTo>
                  <a:pt x="1222" y="1008"/>
                </a:lnTo>
                <a:lnTo>
                  <a:pt x="1224" y="978"/>
                </a:lnTo>
                <a:lnTo>
                  <a:pt x="1224" y="954"/>
                </a:lnTo>
                <a:lnTo>
                  <a:pt x="1222" y="900"/>
                </a:lnTo>
                <a:lnTo>
                  <a:pt x="1222" y="900"/>
                </a:lnTo>
                <a:lnTo>
                  <a:pt x="1234" y="886"/>
                </a:lnTo>
                <a:lnTo>
                  <a:pt x="1246" y="874"/>
                </a:lnTo>
                <a:lnTo>
                  <a:pt x="1272" y="846"/>
                </a:lnTo>
                <a:lnTo>
                  <a:pt x="1284" y="832"/>
                </a:lnTo>
                <a:lnTo>
                  <a:pt x="1292" y="816"/>
                </a:lnTo>
                <a:lnTo>
                  <a:pt x="1300" y="796"/>
                </a:lnTo>
                <a:lnTo>
                  <a:pt x="1304" y="774"/>
                </a:lnTo>
                <a:lnTo>
                  <a:pt x="1304" y="774"/>
                </a:lnTo>
                <a:lnTo>
                  <a:pt x="1298" y="770"/>
                </a:lnTo>
                <a:lnTo>
                  <a:pt x="1292" y="770"/>
                </a:lnTo>
                <a:lnTo>
                  <a:pt x="1278" y="776"/>
                </a:lnTo>
                <a:lnTo>
                  <a:pt x="1270" y="778"/>
                </a:lnTo>
                <a:lnTo>
                  <a:pt x="1264" y="778"/>
                </a:lnTo>
                <a:lnTo>
                  <a:pt x="1258" y="776"/>
                </a:lnTo>
                <a:lnTo>
                  <a:pt x="1254" y="768"/>
                </a:lnTo>
                <a:lnTo>
                  <a:pt x="1254" y="768"/>
                </a:lnTo>
                <a:lnTo>
                  <a:pt x="1280" y="752"/>
                </a:lnTo>
                <a:lnTo>
                  <a:pt x="1310" y="734"/>
                </a:lnTo>
                <a:lnTo>
                  <a:pt x="1324" y="724"/>
                </a:lnTo>
                <a:lnTo>
                  <a:pt x="1334" y="712"/>
                </a:lnTo>
                <a:lnTo>
                  <a:pt x="1342" y="700"/>
                </a:lnTo>
                <a:lnTo>
                  <a:pt x="1344" y="694"/>
                </a:lnTo>
                <a:lnTo>
                  <a:pt x="1346" y="686"/>
                </a:lnTo>
                <a:lnTo>
                  <a:pt x="1346" y="686"/>
                </a:lnTo>
                <a:lnTo>
                  <a:pt x="1346" y="690"/>
                </a:lnTo>
                <a:lnTo>
                  <a:pt x="1346" y="690"/>
                </a:lnTo>
                <a:lnTo>
                  <a:pt x="1344" y="730"/>
                </a:lnTo>
                <a:lnTo>
                  <a:pt x="1342" y="768"/>
                </a:lnTo>
                <a:lnTo>
                  <a:pt x="1336" y="804"/>
                </a:lnTo>
                <a:lnTo>
                  <a:pt x="1328" y="842"/>
                </a:lnTo>
                <a:lnTo>
                  <a:pt x="1318" y="878"/>
                </a:lnTo>
                <a:lnTo>
                  <a:pt x="1306" y="912"/>
                </a:lnTo>
                <a:lnTo>
                  <a:pt x="1294" y="946"/>
                </a:lnTo>
                <a:lnTo>
                  <a:pt x="1278" y="980"/>
                </a:lnTo>
                <a:lnTo>
                  <a:pt x="1278" y="980"/>
                </a:lnTo>
                <a:close/>
              </a:path>
            </a:pathLst>
          </a:custGeom>
          <a:solidFill>
            <a:srgbClr val="FFFFFF"/>
          </a:solidFill>
          <a:ln w="9525">
            <a:noFill/>
            <a:round/>
          </a:ln>
          <a:effectLst>
            <a:outerShdw blurRad="50800" dist="76200" dir="2700000" algn="tl" rotWithShape="0">
              <a:prstClr val="black">
                <a:alpha val="40000"/>
              </a:prstClr>
            </a:outerShdw>
          </a:effectLst>
        </p:spPr>
        <p:txBody>
          <a:bodyPr vert="horz" wrap="square" lIns="121920" tIns="60960" rIns="121920" bIns="60960" numCol="1" anchor="t" anchorCtr="0" compatLnSpc="1"/>
          <a:lstStyle/>
          <a:p>
            <a:endParaRPr lang="zh-CN" altLang="en-US" sz="2400">
              <a:cs typeface="+mn-ea"/>
              <a:sym typeface="+mn-lt"/>
            </a:endParaRPr>
          </a:p>
        </p:txBody>
      </p:sp>
      <p:sp>
        <p:nvSpPr>
          <p:cNvPr id="55" name="淘宝-想搞设计PPT(倒卖必究)-55"/>
          <p:cNvSpPr/>
          <p:nvPr/>
        </p:nvSpPr>
        <p:spPr>
          <a:xfrm>
            <a:off x="6600767" y="1502160"/>
            <a:ext cx="3853680" cy="385368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淘宝-想搞设计PPT(倒卖必究)-56"/>
          <p:cNvSpPr/>
          <p:nvPr/>
        </p:nvSpPr>
        <p:spPr>
          <a:xfrm>
            <a:off x="7946463" y="2266712"/>
            <a:ext cx="1162288" cy="1162288"/>
          </a:xfrm>
          <a:prstGeom prst="ellipse">
            <a:avLst/>
          </a:prstGeom>
          <a:noFill/>
          <a:ln w="38100">
            <a:solidFill>
              <a:srgbClr val="035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淘宝-想搞设计PPT(倒卖必究)-57"/>
          <p:cNvSpPr txBox="1"/>
          <p:nvPr/>
        </p:nvSpPr>
        <p:spPr>
          <a:xfrm>
            <a:off x="7946463" y="2340024"/>
            <a:ext cx="1153886" cy="1015663"/>
          </a:xfrm>
          <a:prstGeom prst="rect">
            <a:avLst/>
          </a:prstGeom>
          <a:noFill/>
        </p:spPr>
        <p:txBody>
          <a:bodyPr wrap="square" rtlCol="0">
            <a:spAutoFit/>
          </a:bodyPr>
          <a:lstStyle/>
          <a:p>
            <a:pPr algn="ctr"/>
            <a:r>
              <a:rPr lang="en-US" altLang="zh-CN" sz="6000" dirty="0">
                <a:ln w="28575">
                  <a:noFill/>
                </a:ln>
                <a:solidFill>
                  <a:srgbClr val="0364BB"/>
                </a:solidFill>
                <a:latin typeface="微软雅黑" panose="020B0503020204020204" pitchFamily="34" charset="-122"/>
                <a:ea typeface="微软雅黑" panose="020B0503020204020204" pitchFamily="34" charset="-122"/>
              </a:rPr>
              <a:t>01</a:t>
            </a:r>
            <a:endParaRPr lang="zh-CN" altLang="en-US" sz="6000" dirty="0">
              <a:ln w="28575">
                <a:noFill/>
              </a:ln>
              <a:solidFill>
                <a:srgbClr val="0070C0"/>
              </a:solidFill>
              <a:latin typeface="微软雅黑" panose="020B0503020204020204" pitchFamily="34" charset="-122"/>
              <a:ea typeface="微软雅黑" panose="020B0503020204020204" pitchFamily="34" charset="-122"/>
            </a:endParaRPr>
          </a:p>
        </p:txBody>
      </p:sp>
      <p:sp>
        <p:nvSpPr>
          <p:cNvPr id="58" name="淘宝-想搞设计PPT(倒卖必究)-58"/>
          <p:cNvSpPr txBox="1"/>
          <p:nvPr/>
        </p:nvSpPr>
        <p:spPr>
          <a:xfrm>
            <a:off x="6047643" y="3595983"/>
            <a:ext cx="4959929" cy="461665"/>
          </a:xfrm>
          <a:prstGeom prst="rect">
            <a:avLst/>
          </a:prstGeom>
          <a:noFill/>
        </p:spPr>
        <p:txBody>
          <a:bodyPr wrap="square" rtlCol="0">
            <a:spAutoFit/>
          </a:bodyPr>
          <a:lstStyle/>
          <a:p>
            <a:pPr algn="ctr"/>
            <a:r>
              <a:rPr lang="zh-CN" altLang="en-US" sz="2400" b="1" dirty="0">
                <a:solidFill>
                  <a:srgbClr val="0359A7"/>
                </a:solidFill>
                <a:latin typeface="微软雅黑" panose="020B0503020204020204" pitchFamily="34" charset="-122"/>
                <a:ea typeface="微软雅黑" panose="020B0503020204020204" pitchFamily="34" charset="-122"/>
              </a:rPr>
              <a:t>选题的背景与意义</a:t>
            </a:r>
            <a:endParaRPr lang="en-US" altLang="zh-CN" sz="2400" b="1" dirty="0">
              <a:solidFill>
                <a:srgbClr val="0055AB"/>
              </a:solidFill>
              <a:latin typeface="微软雅黑" panose="020B0503020204020204" pitchFamily="34" charset="-122"/>
              <a:ea typeface="微软雅黑" panose="020B0503020204020204" pitchFamily="34" charset="-122"/>
            </a:endParaRPr>
          </a:p>
        </p:txBody>
      </p:sp>
      <p:sp>
        <p:nvSpPr>
          <p:cNvPr id="13" name="淘宝-想搞设计PPT(倒卖必究)-13">
            <a:extLst>
              <a:ext uri="{FF2B5EF4-FFF2-40B4-BE49-F238E27FC236}">
                <a16:creationId xmlns:a16="http://schemas.microsoft.com/office/drawing/2014/main" id="{BCFCCFF0-5B16-549D-9DE1-95058CD07F7F}"/>
              </a:ext>
            </a:extLst>
          </p:cNvPr>
          <p:cNvSpPr txBox="1"/>
          <p:nvPr/>
        </p:nvSpPr>
        <p:spPr>
          <a:xfrm>
            <a:off x="6016554" y="4013631"/>
            <a:ext cx="5022106" cy="369332"/>
          </a:xfrm>
          <a:prstGeom prst="snip1Rect">
            <a:avLst>
              <a:gd name="adj" fmla="val 0"/>
            </a:avLst>
          </a:prstGeom>
          <a:noFill/>
          <a:ln w="28575">
            <a:noFill/>
          </a:ln>
        </p:spPr>
        <p:txBody>
          <a:bodyPr wrap="square" rtlCol="0">
            <a:spAutoFit/>
          </a:bodyPr>
          <a:lstStyle/>
          <a:p>
            <a:pPr algn="ctr"/>
            <a:r>
              <a:rPr lang="en-US" altLang="zh-CN" dirty="0">
                <a:solidFill>
                  <a:srgbClr val="0364BB"/>
                </a:solidFill>
                <a:latin typeface="Arial" panose="020B0604020202020204" pitchFamily="34" charset="0"/>
                <a:ea typeface="华文仿宋" panose="02010600040101010101" pitchFamily="2" charset="-122"/>
                <a:cs typeface="Arial" panose="020B0604020202020204" pitchFamily="34" charset="0"/>
              </a:rPr>
              <a:t>Background and significance</a:t>
            </a:r>
            <a:endParaRPr lang="zh-CN" altLang="en-US" dirty="0">
              <a:solidFill>
                <a:srgbClr val="0070C0"/>
              </a:solidFill>
              <a:latin typeface="Arial" panose="020B0604020202020204" pitchFamily="34" charset="0"/>
              <a:ea typeface="华文仿宋" panose="02010600040101010101" pitchFamily="2" charset="-122"/>
              <a:cs typeface="Arial" panose="020B0604020202020204" pitchFamily="34" charset="0"/>
            </a:endParaRPr>
          </a:p>
        </p:txBody>
      </p:sp>
      <p:pic>
        <p:nvPicPr>
          <p:cNvPr id="59" name="Picture 58" descr="华中科技大学.png"/>
          <p:cNvPicPr>
            <a:picLocks noChangeAspect="1"/>
          </p:cNvPicPr>
          <p:nvPr/>
        </p:nvPicPr>
        <p:blipFill>
          <a:blip r:embed="rId3"/>
          <a:stretch>
            <a:fillRect/>
          </a:stretch>
        </p:blipFill>
        <p:spPr>
          <a:xfrm>
            <a:off x="156186" y="649983"/>
            <a:ext cx="1752779" cy="38498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想搞设计PPT(倒卖必究)-4"/>
          <p:cNvSpPr/>
          <p:nvPr/>
        </p:nvSpPr>
        <p:spPr>
          <a:xfrm>
            <a:off x="1307472" y="284452"/>
            <a:ext cx="2356735" cy="562783"/>
          </a:xfrm>
          <a:prstGeom prst="rect">
            <a:avLst/>
          </a:prstGeom>
        </p:spPr>
        <p:txBody>
          <a:bodyPr wrap="none">
            <a:spAutoFit/>
          </a:bodyPr>
          <a:lstStyle/>
          <a:p>
            <a:pPr>
              <a:lnSpc>
                <a:spcPct val="20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01.</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选题的背景与意义</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淘宝-想搞设计PPT(倒卖必究)-5"/>
          <p:cNvSpPr txBox="1"/>
          <p:nvPr/>
        </p:nvSpPr>
        <p:spPr>
          <a:xfrm>
            <a:off x="150235" y="908588"/>
            <a:ext cx="5022106" cy="338554"/>
          </a:xfrm>
          <a:prstGeom prst="snip1Rect">
            <a:avLst>
              <a:gd name="adj" fmla="val 0"/>
            </a:avLst>
          </a:prstGeom>
          <a:noFill/>
          <a:ln w="28575">
            <a:noFill/>
          </a:ln>
        </p:spPr>
        <p:txBody>
          <a:bodyPr wrap="square" rtlCol="0">
            <a:spAutoFit/>
          </a:bodyPr>
          <a:lstStyle/>
          <a:p>
            <a:pPr algn="ctr"/>
            <a:r>
              <a:rPr lang="en-US" altLang="zh-CN" sz="1600"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 Background And Significance</a:t>
            </a:r>
            <a:endParaRPr lang="zh-CN" altLang="en-US" sz="1600" dirty="0">
              <a:ln>
                <a:solidFill>
                  <a:srgbClr val="00762F"/>
                </a:solidFill>
              </a:ln>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endParaRPr>
          </a:p>
        </p:txBody>
      </p:sp>
      <p:sp>
        <p:nvSpPr>
          <p:cNvPr id="34" name="淘宝-想搞设计PPT(倒卖必究)-34"/>
          <p:cNvSpPr/>
          <p:nvPr/>
        </p:nvSpPr>
        <p:spPr>
          <a:xfrm>
            <a:off x="0" y="0"/>
            <a:ext cx="12192000" cy="101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淘宝-想搞设计PPT(倒卖必究)-35"/>
          <p:cNvSpPr/>
          <p:nvPr/>
        </p:nvSpPr>
        <p:spPr>
          <a:xfrm>
            <a:off x="0" y="6763699"/>
            <a:ext cx="12192000" cy="101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淘宝-想搞设计PPT(倒卖必究)-29"/>
          <p:cNvSpPr/>
          <p:nvPr/>
        </p:nvSpPr>
        <p:spPr>
          <a:xfrm>
            <a:off x="7308689" y="2653752"/>
            <a:ext cx="108012" cy="2808312"/>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淘宝-想搞设计PPT(倒卖必究)-30"/>
          <p:cNvSpPr/>
          <p:nvPr/>
        </p:nvSpPr>
        <p:spPr>
          <a:xfrm rot="5400000">
            <a:off x="8478819" y="4219926"/>
            <a:ext cx="108012" cy="2376264"/>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淘宝-想搞设计PPT(倒卖必究)-32"/>
          <p:cNvSpPr/>
          <p:nvPr/>
        </p:nvSpPr>
        <p:spPr>
          <a:xfrm>
            <a:off x="6317843" y="3641089"/>
            <a:ext cx="108012" cy="1656184"/>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淘宝-想搞设计PPT(倒卖必究)-33"/>
          <p:cNvSpPr/>
          <p:nvPr/>
        </p:nvSpPr>
        <p:spPr>
          <a:xfrm rot="5400000">
            <a:off x="5543757" y="2794995"/>
            <a:ext cx="108012" cy="1656184"/>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淘宝-想搞设计PPT(倒卖必究)-48"/>
          <p:cNvSpPr txBox="1"/>
          <p:nvPr/>
        </p:nvSpPr>
        <p:spPr>
          <a:xfrm>
            <a:off x="1307472" y="1712279"/>
            <a:ext cx="5118383" cy="784830"/>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点击文本框即可进行编辑输入相关内容点击文本框即可进行编辑输入相关内容点击文本框即可进行编辑输入相关内容点击文本框即可进行编辑输入相关内容</a:t>
            </a:r>
          </a:p>
        </p:txBody>
      </p:sp>
      <p:sp>
        <p:nvSpPr>
          <p:cNvPr id="52" name="淘宝-想搞设计PPT(倒卖必究)-52"/>
          <p:cNvSpPr txBox="1"/>
          <p:nvPr/>
        </p:nvSpPr>
        <p:spPr>
          <a:xfrm>
            <a:off x="1385985" y="2609176"/>
            <a:ext cx="4972552" cy="369332"/>
          </a:xfrm>
          <a:prstGeom prst="rect">
            <a:avLst/>
          </a:prstGeom>
          <a:noFill/>
        </p:spPr>
        <p:txBody>
          <a:bodyPr wrap="square" lIns="0" tIns="0" rIns="0" bIns="0" rtlCol="0">
            <a:spAutoFit/>
          </a:bodyPr>
          <a:lstStyle/>
          <a:p>
            <a:pPr algn="just"/>
            <a:r>
              <a:rPr lang="en-US" sz="1200" dirty="0">
                <a:solidFill>
                  <a:schemeClr val="tx1">
                    <a:lumMod val="75000"/>
                    <a:lumOff val="25000"/>
                  </a:schemeClr>
                </a:solidFill>
                <a:latin typeface="Arial" panose="020B0604020202020204" pitchFamily="34" charset="0"/>
                <a:cs typeface="Arial" panose="020B0604020202020204" pitchFamily="34" charset="0"/>
              </a:rPr>
              <a:t>PowerPoint offers</a:t>
            </a:r>
          </a:p>
          <a:p>
            <a:pPr algn="just"/>
            <a:r>
              <a:rPr lang="en-US" sz="1200" dirty="0">
                <a:solidFill>
                  <a:schemeClr val="tx1">
                    <a:lumMod val="75000"/>
                    <a:lumOff val="25000"/>
                  </a:schemeClr>
                </a:solidFill>
                <a:latin typeface="Arial" panose="020B0604020202020204" pitchFamily="34" charset="0"/>
                <a:cs typeface="Arial" panose="020B0604020202020204" pitchFamily="34" charset="0"/>
              </a:rPr>
              <a:t>.</a:t>
            </a:r>
            <a:r>
              <a:rPr lang="en-US" altLang="zh-CN" sz="1200" dirty="0">
                <a:solidFill>
                  <a:schemeClr val="tx1">
                    <a:lumMod val="75000"/>
                    <a:lumOff val="25000"/>
                  </a:schemeClr>
                </a:solidFill>
                <a:latin typeface="Arial" panose="020B0604020202020204" pitchFamily="34" charset="0"/>
                <a:cs typeface="Arial" panose="020B0604020202020204" pitchFamily="34" charset="0"/>
              </a:rPr>
              <a:t> </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3" name="Picture 52" descr="677d22b86e9b106229962a7e.jpg"/>
          <p:cNvPicPr>
            <a:picLocks noChangeAspect="1"/>
          </p:cNvPicPr>
          <p:nvPr/>
        </p:nvPicPr>
        <p:blipFill>
          <a:blip r:embed="rId4"/>
          <a:stretch>
            <a:fillRect/>
          </a:stretch>
        </p:blipFill>
        <p:spPr>
          <a:xfrm>
            <a:off x="1844040" y="3839582"/>
            <a:ext cx="4181578" cy="2613486"/>
          </a:xfrm>
          <a:prstGeom prst="rect">
            <a:avLst/>
          </a:prstGeom>
        </p:spPr>
      </p:pic>
      <p:pic>
        <p:nvPicPr>
          <p:cNvPr id="54" name="Picture 53" descr="666f4f16032f84895dc7198d.jpg"/>
          <p:cNvPicPr>
            <a:picLocks noChangeAspect="1"/>
          </p:cNvPicPr>
          <p:nvPr/>
        </p:nvPicPr>
        <p:blipFill>
          <a:blip r:embed="rId5"/>
          <a:stretch>
            <a:fillRect/>
          </a:stretch>
        </p:blipFill>
        <p:spPr>
          <a:xfrm>
            <a:off x="7708926" y="2978343"/>
            <a:ext cx="3281791" cy="2051119"/>
          </a:xfrm>
          <a:prstGeom prst="rect">
            <a:avLst/>
          </a:prstGeom>
        </p:spPr>
      </p:pic>
      <p:pic>
        <p:nvPicPr>
          <p:cNvPr id="55" name="Picture 54" descr="华中科技大学.png"/>
          <p:cNvPicPr>
            <a:picLocks noChangeAspect="1"/>
          </p:cNvPicPr>
          <p:nvPr/>
        </p:nvPicPr>
        <p:blipFill>
          <a:blip r:embed="rId6"/>
          <a:stretch>
            <a:fillRect/>
          </a:stretch>
        </p:blipFill>
        <p:spPr>
          <a:xfrm>
            <a:off x="9408530" y="409142"/>
            <a:ext cx="2378329" cy="5223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想搞设计PPT(倒卖必究)-4"/>
          <p:cNvSpPr/>
          <p:nvPr/>
        </p:nvSpPr>
        <p:spPr>
          <a:xfrm>
            <a:off x="1307472" y="284452"/>
            <a:ext cx="2356735" cy="562783"/>
          </a:xfrm>
          <a:prstGeom prst="rect">
            <a:avLst/>
          </a:prstGeom>
        </p:spPr>
        <p:txBody>
          <a:bodyPr wrap="none">
            <a:spAutoFit/>
          </a:bodyPr>
          <a:lstStyle/>
          <a:p>
            <a:pPr>
              <a:lnSpc>
                <a:spcPct val="20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01.</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选题的背景与意义</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淘宝-想搞设计PPT(倒卖必究)-5"/>
          <p:cNvSpPr txBox="1"/>
          <p:nvPr/>
        </p:nvSpPr>
        <p:spPr>
          <a:xfrm>
            <a:off x="150235" y="908588"/>
            <a:ext cx="5022106" cy="338554"/>
          </a:xfrm>
          <a:prstGeom prst="snip1Rect">
            <a:avLst>
              <a:gd name="adj" fmla="val 0"/>
            </a:avLst>
          </a:prstGeom>
          <a:noFill/>
          <a:ln w="28575">
            <a:noFill/>
          </a:ln>
        </p:spPr>
        <p:txBody>
          <a:bodyPr wrap="square" rtlCol="0">
            <a:spAutoFit/>
          </a:bodyPr>
          <a:lstStyle/>
          <a:p>
            <a:pPr algn="ctr"/>
            <a:r>
              <a:rPr lang="en-US" altLang="zh-CN" sz="1600"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 Background And Significance</a:t>
            </a:r>
            <a:endParaRPr lang="zh-CN" altLang="en-US" sz="1600" dirty="0">
              <a:ln>
                <a:solidFill>
                  <a:srgbClr val="00762F"/>
                </a:solidFill>
              </a:ln>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endParaRPr>
          </a:p>
        </p:txBody>
      </p:sp>
      <p:sp>
        <p:nvSpPr>
          <p:cNvPr id="6" name="淘宝-想搞设计PPT(倒卖必究)-6"/>
          <p:cNvSpPr/>
          <p:nvPr/>
        </p:nvSpPr>
        <p:spPr>
          <a:xfrm>
            <a:off x="4785125" y="5016113"/>
            <a:ext cx="1441160" cy="703073"/>
          </a:xfrm>
          <a:custGeom>
            <a:avLst/>
            <a:gdLst/>
            <a:ahLst/>
            <a:cxnLst/>
            <a:rect l="l" t="t" r="r" b="b"/>
            <a:pathLst>
              <a:path w="1583255" h="1124712">
                <a:moveTo>
                  <a:pt x="0" y="1124712"/>
                </a:moveTo>
                <a:lnTo>
                  <a:pt x="0" y="0"/>
                </a:lnTo>
                <a:lnTo>
                  <a:pt x="1583255" y="0"/>
                </a:lnTo>
                <a:lnTo>
                  <a:pt x="1583255" y="1124712"/>
                </a:lnTo>
                <a:close/>
              </a:path>
            </a:pathLst>
          </a:cu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淘宝-想搞设计PPT(倒卖必究)-7"/>
          <p:cNvSpPr/>
          <p:nvPr/>
        </p:nvSpPr>
        <p:spPr>
          <a:xfrm rot="5400000">
            <a:off x="3739230" y="2998698"/>
            <a:ext cx="1408555" cy="703073"/>
          </a:xfrm>
          <a:custGeom>
            <a:avLst/>
            <a:gdLst/>
            <a:ahLst/>
            <a:cxnLst/>
            <a:rect l="l" t="t" r="r" b="b"/>
            <a:pathLst>
              <a:path w="1583255" h="1124712">
                <a:moveTo>
                  <a:pt x="0" y="1124712"/>
                </a:moveTo>
                <a:lnTo>
                  <a:pt x="0" y="0"/>
                </a:lnTo>
                <a:lnTo>
                  <a:pt x="1583255" y="0"/>
                </a:lnTo>
                <a:lnTo>
                  <a:pt x="1583255" y="1124712"/>
                </a:lnTo>
                <a:close/>
              </a:path>
            </a:pathLst>
          </a:cu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淘宝-想搞设计PPT(倒卖必究)-8"/>
          <p:cNvSpPr/>
          <p:nvPr/>
        </p:nvSpPr>
        <p:spPr>
          <a:xfrm rot="10800000">
            <a:off x="5743791" y="1944088"/>
            <a:ext cx="1441160" cy="703073"/>
          </a:xfrm>
          <a:custGeom>
            <a:avLst/>
            <a:gdLst/>
            <a:ahLst/>
            <a:cxnLst/>
            <a:rect l="l" t="t" r="r" b="b"/>
            <a:pathLst>
              <a:path w="1583255" h="1124712">
                <a:moveTo>
                  <a:pt x="0" y="1124712"/>
                </a:moveTo>
                <a:lnTo>
                  <a:pt x="0" y="0"/>
                </a:lnTo>
                <a:lnTo>
                  <a:pt x="1583255" y="0"/>
                </a:lnTo>
                <a:lnTo>
                  <a:pt x="1583255" y="1124712"/>
                </a:lnTo>
                <a:close/>
              </a:path>
            </a:pathLst>
          </a:cu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淘宝-想搞设计PPT(倒卖必究)-9"/>
          <p:cNvSpPr/>
          <p:nvPr/>
        </p:nvSpPr>
        <p:spPr>
          <a:xfrm rot="16200000">
            <a:off x="6835172" y="3974383"/>
            <a:ext cx="1408555" cy="703073"/>
          </a:xfrm>
          <a:custGeom>
            <a:avLst/>
            <a:gdLst/>
            <a:ahLst/>
            <a:cxnLst/>
            <a:rect l="l" t="t" r="r" b="b"/>
            <a:pathLst>
              <a:path w="1583255" h="1124712">
                <a:moveTo>
                  <a:pt x="0" y="1124712"/>
                </a:moveTo>
                <a:lnTo>
                  <a:pt x="0" y="0"/>
                </a:lnTo>
                <a:lnTo>
                  <a:pt x="1583255" y="0"/>
                </a:lnTo>
                <a:lnTo>
                  <a:pt x="1583255" y="1124712"/>
                </a:lnTo>
                <a:close/>
              </a:path>
            </a:pathLst>
          </a:cu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淘宝-想搞设计PPT(倒卖必究)-11"/>
          <p:cNvSpPr/>
          <p:nvPr/>
        </p:nvSpPr>
        <p:spPr>
          <a:xfrm>
            <a:off x="4091970" y="1755823"/>
            <a:ext cx="2110424" cy="1076209"/>
          </a:xfrm>
          <a:custGeom>
            <a:avLst/>
            <a:gdLst/>
            <a:ahLst/>
            <a:cxnLst/>
            <a:rect l="l" t="t" r="r" b="b"/>
            <a:pathLst>
              <a:path w="3376062" h="1721621">
                <a:moveTo>
                  <a:pt x="2566108" y="0"/>
                </a:moveTo>
                <a:lnTo>
                  <a:pt x="3376062" y="860811"/>
                </a:lnTo>
                <a:lnTo>
                  <a:pt x="2566108" y="1721621"/>
                </a:lnTo>
                <a:lnTo>
                  <a:pt x="2566108" y="1423953"/>
                </a:lnTo>
                <a:lnTo>
                  <a:pt x="0" y="1423953"/>
                </a:lnTo>
                <a:lnTo>
                  <a:pt x="0" y="1422191"/>
                </a:lnTo>
                <a:lnTo>
                  <a:pt x="1124523" y="297668"/>
                </a:lnTo>
                <a:lnTo>
                  <a:pt x="2566108" y="297668"/>
                </a:lnTo>
                <a:close/>
              </a:path>
            </a:pathLst>
          </a:cu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淘宝-想搞设计PPT(倒卖必究)-12"/>
          <p:cNvSpPr txBox="1"/>
          <p:nvPr/>
        </p:nvSpPr>
        <p:spPr>
          <a:xfrm>
            <a:off x="4425773" y="2093872"/>
            <a:ext cx="1442818" cy="400110"/>
          </a:xfrm>
          <a:prstGeom prst="rect">
            <a:avLst/>
          </a:prstGeom>
          <a:noFill/>
        </p:spPr>
        <p:txBody>
          <a:bodyPr wrap="square" rtlCol="0" anchor="ctr">
            <a:spAutoFit/>
          </a:bodyPr>
          <a:lstStyle/>
          <a:p>
            <a:pPr algn="ctr"/>
            <a:r>
              <a:rPr lang="en-US" sz="2000" dirty="0">
                <a:solidFill>
                  <a:schemeClr val="bg1"/>
                </a:solidFill>
                <a:latin typeface="+mj-lt"/>
                <a:ea typeface="Kozuka Gothic Pro M" panose="020B0700000000000000" pitchFamily="34" charset="-128"/>
                <a:cs typeface="Arial" panose="020B0604020202020204" pitchFamily="34" charset="0"/>
              </a:rPr>
              <a:t>text</a:t>
            </a:r>
          </a:p>
        </p:txBody>
      </p:sp>
      <p:sp>
        <p:nvSpPr>
          <p:cNvPr id="14" name="淘宝-想搞设计PPT(倒卖必究)-14"/>
          <p:cNvSpPr/>
          <p:nvPr/>
        </p:nvSpPr>
        <p:spPr>
          <a:xfrm rot="5400000">
            <a:off x="6468891" y="2461195"/>
            <a:ext cx="2110423" cy="1076209"/>
          </a:xfrm>
          <a:custGeom>
            <a:avLst/>
            <a:gdLst/>
            <a:ahLst/>
            <a:cxnLst/>
            <a:rect l="l" t="t" r="r" b="b"/>
            <a:pathLst>
              <a:path w="3376062" h="1721621">
                <a:moveTo>
                  <a:pt x="2566108" y="0"/>
                </a:moveTo>
                <a:lnTo>
                  <a:pt x="3376062" y="860811"/>
                </a:lnTo>
                <a:lnTo>
                  <a:pt x="2566108" y="1721621"/>
                </a:lnTo>
                <a:lnTo>
                  <a:pt x="2566108" y="1423953"/>
                </a:lnTo>
                <a:lnTo>
                  <a:pt x="0" y="1423953"/>
                </a:lnTo>
                <a:lnTo>
                  <a:pt x="0" y="1422191"/>
                </a:lnTo>
                <a:lnTo>
                  <a:pt x="1124523" y="297668"/>
                </a:lnTo>
                <a:lnTo>
                  <a:pt x="2566108" y="297668"/>
                </a:lnTo>
                <a:close/>
              </a:path>
            </a:pathLst>
          </a:cu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淘宝-想搞设计PPT(倒卖必究)-15"/>
          <p:cNvSpPr txBox="1"/>
          <p:nvPr/>
        </p:nvSpPr>
        <p:spPr>
          <a:xfrm rot="5400000">
            <a:off x="6799833" y="2892069"/>
            <a:ext cx="1441157" cy="400110"/>
          </a:xfrm>
          <a:prstGeom prst="rect">
            <a:avLst/>
          </a:prstGeom>
          <a:noFill/>
        </p:spPr>
        <p:txBody>
          <a:bodyPr wrap="square" rtlCol="0" anchor="ctr">
            <a:spAutoFit/>
          </a:bodyPr>
          <a:lstStyle/>
          <a:p>
            <a:pPr algn="ctr"/>
            <a:r>
              <a:rPr lang="en-US" sz="2000" dirty="0">
                <a:solidFill>
                  <a:schemeClr val="bg1"/>
                </a:solidFill>
                <a:latin typeface="+mj-lt"/>
                <a:ea typeface="Kozuka Gothic Pro M" panose="020B0700000000000000" pitchFamily="34" charset="-128"/>
                <a:cs typeface="Arial" panose="020B0604020202020204" pitchFamily="34" charset="0"/>
              </a:rPr>
              <a:t>text</a:t>
            </a:r>
          </a:p>
        </p:txBody>
      </p:sp>
      <p:sp>
        <p:nvSpPr>
          <p:cNvPr id="17" name="淘宝-想搞设计PPT(倒卖必究)-17"/>
          <p:cNvSpPr/>
          <p:nvPr/>
        </p:nvSpPr>
        <p:spPr>
          <a:xfrm rot="10800000">
            <a:off x="5780563" y="4831242"/>
            <a:ext cx="2110424" cy="1076209"/>
          </a:xfrm>
          <a:custGeom>
            <a:avLst/>
            <a:gdLst/>
            <a:ahLst/>
            <a:cxnLst/>
            <a:rect l="l" t="t" r="r" b="b"/>
            <a:pathLst>
              <a:path w="3376062" h="1721621">
                <a:moveTo>
                  <a:pt x="2566108" y="0"/>
                </a:moveTo>
                <a:lnTo>
                  <a:pt x="3376062" y="860811"/>
                </a:lnTo>
                <a:lnTo>
                  <a:pt x="2566108" y="1721621"/>
                </a:lnTo>
                <a:lnTo>
                  <a:pt x="2566108" y="1423953"/>
                </a:lnTo>
                <a:lnTo>
                  <a:pt x="0" y="1423953"/>
                </a:lnTo>
                <a:lnTo>
                  <a:pt x="0" y="1422191"/>
                </a:lnTo>
                <a:lnTo>
                  <a:pt x="1124523" y="297668"/>
                </a:lnTo>
                <a:lnTo>
                  <a:pt x="2566108" y="297668"/>
                </a:lnTo>
                <a:close/>
              </a:path>
            </a:pathLst>
          </a:cu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淘宝-想搞设计PPT(倒卖必究)-18"/>
          <p:cNvSpPr txBox="1"/>
          <p:nvPr/>
        </p:nvSpPr>
        <p:spPr>
          <a:xfrm>
            <a:off x="5966637" y="5175991"/>
            <a:ext cx="1598748" cy="400110"/>
          </a:xfrm>
          <a:prstGeom prst="rect">
            <a:avLst/>
          </a:prstGeom>
          <a:noFill/>
        </p:spPr>
        <p:txBody>
          <a:bodyPr wrap="square" rtlCol="0" anchor="ctr">
            <a:spAutoFit/>
          </a:bodyPr>
          <a:lstStyle/>
          <a:p>
            <a:pPr algn="ctr"/>
            <a:r>
              <a:rPr lang="en-US" sz="2000" dirty="0">
                <a:solidFill>
                  <a:schemeClr val="bg1"/>
                </a:solidFill>
                <a:latin typeface="+mj-lt"/>
                <a:ea typeface="Kozuka Gothic Pro M" panose="020B0700000000000000" pitchFamily="34" charset="-128"/>
                <a:cs typeface="Arial" panose="020B0604020202020204" pitchFamily="34" charset="0"/>
              </a:rPr>
              <a:t>text</a:t>
            </a:r>
          </a:p>
        </p:txBody>
      </p:sp>
      <p:sp>
        <p:nvSpPr>
          <p:cNvPr id="20" name="淘宝-想搞设计PPT(倒卖必究)-20"/>
          <p:cNvSpPr/>
          <p:nvPr/>
        </p:nvSpPr>
        <p:spPr>
          <a:xfrm rot="16200000">
            <a:off x="3390763" y="4125870"/>
            <a:ext cx="2110423" cy="1076209"/>
          </a:xfrm>
          <a:custGeom>
            <a:avLst/>
            <a:gdLst/>
            <a:ahLst/>
            <a:cxnLst/>
            <a:rect l="l" t="t" r="r" b="b"/>
            <a:pathLst>
              <a:path w="3376062" h="1721621">
                <a:moveTo>
                  <a:pt x="2566108" y="0"/>
                </a:moveTo>
                <a:lnTo>
                  <a:pt x="3376062" y="860811"/>
                </a:lnTo>
                <a:lnTo>
                  <a:pt x="2566108" y="1721621"/>
                </a:lnTo>
                <a:lnTo>
                  <a:pt x="2566108" y="1423953"/>
                </a:lnTo>
                <a:lnTo>
                  <a:pt x="0" y="1423953"/>
                </a:lnTo>
                <a:lnTo>
                  <a:pt x="0" y="1422191"/>
                </a:lnTo>
                <a:lnTo>
                  <a:pt x="1124523" y="297668"/>
                </a:lnTo>
                <a:lnTo>
                  <a:pt x="2566108" y="297668"/>
                </a:lnTo>
                <a:close/>
              </a:path>
            </a:pathLst>
          </a:custGeom>
          <a:solidFill>
            <a:srgbClr val="036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淘宝-想搞设计PPT(倒卖必究)-21"/>
          <p:cNvSpPr txBox="1"/>
          <p:nvPr/>
        </p:nvSpPr>
        <p:spPr>
          <a:xfrm rot="16200000">
            <a:off x="3614760" y="4289940"/>
            <a:ext cx="1644900" cy="400110"/>
          </a:xfrm>
          <a:prstGeom prst="rect">
            <a:avLst/>
          </a:prstGeom>
          <a:noFill/>
        </p:spPr>
        <p:txBody>
          <a:bodyPr wrap="square" rtlCol="0" anchor="ctr">
            <a:spAutoFit/>
          </a:bodyPr>
          <a:lstStyle/>
          <a:p>
            <a:pPr algn="ctr"/>
            <a:r>
              <a:rPr lang="en-US" sz="2000" dirty="0">
                <a:solidFill>
                  <a:schemeClr val="bg1"/>
                </a:solidFill>
                <a:latin typeface="+mj-lt"/>
                <a:ea typeface="Kozuka Gothic Pro M" panose="020B0700000000000000" pitchFamily="34" charset="-128"/>
                <a:cs typeface="Arial" panose="020B0604020202020204" pitchFamily="34" charset="0"/>
              </a:rPr>
              <a:t>text</a:t>
            </a:r>
          </a:p>
        </p:txBody>
      </p:sp>
      <p:sp>
        <p:nvSpPr>
          <p:cNvPr id="2" name="淘宝-想搞设计PPT(倒卖必究)-2"/>
          <p:cNvSpPr/>
          <p:nvPr/>
        </p:nvSpPr>
        <p:spPr>
          <a:xfrm>
            <a:off x="0" y="0"/>
            <a:ext cx="12192000" cy="101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淘宝-想搞设计PPT(倒卖必究)-34"/>
          <p:cNvSpPr/>
          <p:nvPr/>
        </p:nvSpPr>
        <p:spPr>
          <a:xfrm>
            <a:off x="0" y="6763699"/>
            <a:ext cx="12192000" cy="101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淘宝-想搞设计PPT(倒卖必究)-35"/>
          <p:cNvSpPr txBox="1"/>
          <p:nvPr/>
        </p:nvSpPr>
        <p:spPr>
          <a:xfrm>
            <a:off x="8320825" y="2262637"/>
            <a:ext cx="3156338" cy="1015663"/>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点击文本框即可进行编辑输入相关内容点击文本框即可进行编辑输入相关内容点击文本框即可进行编辑输入相关内容点击文本框即可进行编辑输入相关内容</a:t>
            </a:r>
          </a:p>
        </p:txBody>
      </p:sp>
      <p:sp>
        <p:nvSpPr>
          <p:cNvPr id="36" name="淘宝-想搞设计PPT(倒卖必究)-36"/>
          <p:cNvSpPr txBox="1"/>
          <p:nvPr/>
        </p:nvSpPr>
        <p:spPr>
          <a:xfrm>
            <a:off x="8334272" y="1953939"/>
            <a:ext cx="1359748" cy="338554"/>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37" name="淘宝-想搞设计PPT(倒卖必究)-37"/>
          <p:cNvSpPr txBox="1"/>
          <p:nvPr/>
        </p:nvSpPr>
        <p:spPr>
          <a:xfrm>
            <a:off x="8320825" y="4703523"/>
            <a:ext cx="3156338" cy="1015663"/>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点击文本框即可进行编辑输入相关内容点击文本框即可进行编辑输入相关内容点击文本框即可进行编辑输入相关内容点击文本框即可进行编辑输入相关内容</a:t>
            </a:r>
          </a:p>
        </p:txBody>
      </p:sp>
      <p:sp>
        <p:nvSpPr>
          <p:cNvPr id="38" name="淘宝-想搞设计PPT(倒卖必究)-38"/>
          <p:cNvSpPr txBox="1"/>
          <p:nvPr/>
        </p:nvSpPr>
        <p:spPr>
          <a:xfrm>
            <a:off x="8334272" y="4394825"/>
            <a:ext cx="1359748" cy="338554"/>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39" name="淘宝-想搞设计PPT(倒卖必究)-39"/>
          <p:cNvSpPr txBox="1"/>
          <p:nvPr/>
        </p:nvSpPr>
        <p:spPr>
          <a:xfrm>
            <a:off x="642888" y="2262637"/>
            <a:ext cx="3156338" cy="1015663"/>
          </a:xfrm>
          <a:prstGeom prst="rect">
            <a:avLst/>
          </a:prstGeom>
          <a:noFill/>
        </p:spPr>
        <p:txBody>
          <a:bodyPr wrap="square" rtlCol="0">
            <a:spAutoFit/>
          </a:bodyPr>
          <a:lstStyle/>
          <a:p>
            <a:pPr algn="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点击文本框即可进行编辑输入相关内容点击文本框即可进行编辑输入相关内容点击文本框即可进行编辑输入相关内容点击文本框即可进行编辑输入相关内容</a:t>
            </a:r>
          </a:p>
        </p:txBody>
      </p:sp>
      <p:sp>
        <p:nvSpPr>
          <p:cNvPr id="40" name="淘宝-想搞设计PPT(倒卖必究)-40"/>
          <p:cNvSpPr txBox="1"/>
          <p:nvPr/>
        </p:nvSpPr>
        <p:spPr>
          <a:xfrm>
            <a:off x="2439478" y="1953939"/>
            <a:ext cx="1359748" cy="338554"/>
          </a:xfrm>
          <a:prstGeom prst="rect">
            <a:avLst/>
          </a:prstGeom>
          <a:noFill/>
        </p:spPr>
        <p:txBody>
          <a:bodyPr wrap="square" rtlCol="0">
            <a:spAutoFit/>
          </a:bodyPr>
          <a:lstStyle/>
          <a:p>
            <a:pPr algn="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41" name="淘宝-想搞设计PPT(倒卖必究)-41"/>
          <p:cNvSpPr txBox="1"/>
          <p:nvPr/>
        </p:nvSpPr>
        <p:spPr>
          <a:xfrm>
            <a:off x="642888" y="4703523"/>
            <a:ext cx="3156338" cy="1015663"/>
          </a:xfrm>
          <a:prstGeom prst="rect">
            <a:avLst/>
          </a:prstGeom>
          <a:noFill/>
        </p:spPr>
        <p:txBody>
          <a:bodyPr wrap="square" rtlCol="0">
            <a:spAutoFit/>
          </a:bodyPr>
          <a:lstStyle/>
          <a:p>
            <a:pPr algn="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点击文本框即可进行编辑输入相关内容点击文本框即可进行编辑输入相关内容点击文本框即可进行编辑输入相关内容点击文本框即可进行编辑输入相关内容</a:t>
            </a:r>
          </a:p>
        </p:txBody>
      </p:sp>
      <p:sp>
        <p:nvSpPr>
          <p:cNvPr id="42" name="淘宝-想搞设计PPT(倒卖必究)-42"/>
          <p:cNvSpPr txBox="1"/>
          <p:nvPr/>
        </p:nvSpPr>
        <p:spPr>
          <a:xfrm>
            <a:off x="2439478" y="4394825"/>
            <a:ext cx="1359748" cy="338554"/>
          </a:xfrm>
          <a:prstGeom prst="rect">
            <a:avLst/>
          </a:prstGeom>
          <a:noFill/>
        </p:spPr>
        <p:txBody>
          <a:bodyPr wrap="square" rtlCol="0">
            <a:spAutoFit/>
          </a:bodyPr>
          <a:lstStyle/>
          <a:p>
            <a:pPr algn="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pic>
        <p:nvPicPr>
          <p:cNvPr id="43" name="Picture 42" descr="华中科技大学.png"/>
          <p:cNvPicPr>
            <a:picLocks noChangeAspect="1"/>
          </p:cNvPicPr>
          <p:nvPr/>
        </p:nvPicPr>
        <p:blipFill>
          <a:blip r:embed="rId3"/>
          <a:stretch>
            <a:fillRect/>
          </a:stretch>
        </p:blipFill>
        <p:spPr>
          <a:xfrm>
            <a:off x="9408530" y="409142"/>
            <a:ext cx="2378329" cy="5223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想搞设计PPT(倒卖必究)-4"/>
          <p:cNvSpPr/>
          <p:nvPr/>
        </p:nvSpPr>
        <p:spPr>
          <a:xfrm>
            <a:off x="0" y="0"/>
            <a:ext cx="12192000" cy="6858000"/>
          </a:xfrm>
          <a:prstGeom prst="rect">
            <a:avLst/>
          </a:prstGeom>
          <a:pattFill prst="dotGrid">
            <a:fgClr>
              <a:schemeClr val="bg1"/>
            </a:fgClr>
            <a:bgClr>
              <a:srgbClr val="F3F3F3"/>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淘宝-想搞设计PPT(倒卖必究)-6"/>
          <p:cNvSpPr/>
          <p:nvPr/>
        </p:nvSpPr>
        <p:spPr>
          <a:xfrm>
            <a:off x="0" y="678475"/>
            <a:ext cx="12192000" cy="550105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淘宝-想搞设计PPT(倒卖必究)-2"/>
          <p:cNvSpPr/>
          <p:nvPr/>
        </p:nvSpPr>
        <p:spPr>
          <a:xfrm>
            <a:off x="0" y="470648"/>
            <a:ext cx="4504765" cy="5957046"/>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淘宝-想搞设计PPT(倒卖必究)-8"/>
          <p:cNvSpPr/>
          <p:nvPr/>
        </p:nvSpPr>
        <p:spPr>
          <a:xfrm rot="5400000">
            <a:off x="1633818" y="3341595"/>
            <a:ext cx="5957046" cy="215153"/>
          </a:xfrm>
          <a:prstGeom prst="trapezoid">
            <a:avLst>
              <a:gd name="adj" fmla="val 107291"/>
            </a:avLst>
          </a:prstGeom>
          <a:solidFill>
            <a:srgbClr val="02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淘宝-想搞设计PPT(倒卖必究)-13"/>
          <p:cNvSpPr/>
          <p:nvPr/>
        </p:nvSpPr>
        <p:spPr>
          <a:xfrm>
            <a:off x="6600767" y="1502160"/>
            <a:ext cx="3853680" cy="385368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淘宝-想搞设计PPT(倒卖必究)-14"/>
          <p:cNvSpPr/>
          <p:nvPr/>
        </p:nvSpPr>
        <p:spPr>
          <a:xfrm>
            <a:off x="7946463" y="2266712"/>
            <a:ext cx="1162288" cy="1162288"/>
          </a:xfrm>
          <a:prstGeom prst="ellipse">
            <a:avLst/>
          </a:prstGeom>
          <a:noFill/>
          <a:ln w="38100">
            <a:solidFill>
              <a:srgbClr val="0364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BB7A8"/>
              </a:solidFill>
            </a:endParaRPr>
          </a:p>
        </p:txBody>
      </p:sp>
      <p:sp>
        <p:nvSpPr>
          <p:cNvPr id="15" name="淘宝-想搞设计PPT(倒卖必究)-15"/>
          <p:cNvSpPr txBox="1"/>
          <p:nvPr/>
        </p:nvSpPr>
        <p:spPr>
          <a:xfrm>
            <a:off x="7946463" y="2340024"/>
            <a:ext cx="1153886" cy="1015663"/>
          </a:xfrm>
          <a:prstGeom prst="rect">
            <a:avLst/>
          </a:prstGeom>
          <a:noFill/>
        </p:spPr>
        <p:txBody>
          <a:bodyPr wrap="square" rtlCol="0">
            <a:spAutoFit/>
          </a:bodyPr>
          <a:lstStyle/>
          <a:p>
            <a:pPr algn="ctr"/>
            <a:r>
              <a:rPr lang="en-US" altLang="zh-CN" sz="6000" dirty="0">
                <a:ln w="28575">
                  <a:noFill/>
                </a:ln>
                <a:solidFill>
                  <a:srgbClr val="0364BB"/>
                </a:solidFill>
                <a:latin typeface="微软雅黑" panose="020B0503020204020204" pitchFamily="34" charset="-122"/>
                <a:ea typeface="微软雅黑" panose="020B0503020204020204" pitchFamily="34" charset="-122"/>
              </a:rPr>
              <a:t>02</a:t>
            </a:r>
            <a:endParaRPr lang="zh-CN" altLang="en-US" sz="6000" dirty="0">
              <a:ln w="28575">
                <a:noFill/>
              </a:ln>
              <a:solidFill>
                <a:srgbClr val="0070C0"/>
              </a:solidFill>
              <a:latin typeface="微软雅黑" panose="020B0503020204020204" pitchFamily="34" charset="-122"/>
              <a:ea typeface="微软雅黑" panose="020B0503020204020204" pitchFamily="34" charset="-122"/>
            </a:endParaRPr>
          </a:p>
        </p:txBody>
      </p:sp>
      <p:sp>
        <p:nvSpPr>
          <p:cNvPr id="16" name="淘宝-想搞设计PPT(倒卖必究)-16"/>
          <p:cNvSpPr txBox="1"/>
          <p:nvPr/>
        </p:nvSpPr>
        <p:spPr>
          <a:xfrm>
            <a:off x="6047643" y="3595983"/>
            <a:ext cx="4959929" cy="461665"/>
          </a:xfrm>
          <a:prstGeom prst="rect">
            <a:avLst/>
          </a:prstGeom>
          <a:noFill/>
        </p:spPr>
        <p:txBody>
          <a:bodyPr wrap="square" rtlCol="0">
            <a:spAutoFit/>
          </a:bodyPr>
          <a:lstStyle/>
          <a:p>
            <a:pPr algn="ctr"/>
            <a:r>
              <a:rPr lang="zh-CN" altLang="en-US" sz="2400" b="1" dirty="0">
                <a:solidFill>
                  <a:srgbClr val="0364BB"/>
                </a:solidFill>
                <a:latin typeface="微软雅黑" panose="020B0503020204020204" pitchFamily="34" charset="-122"/>
                <a:ea typeface="微软雅黑" panose="020B0503020204020204" pitchFamily="34" charset="-122"/>
              </a:rPr>
              <a:t>课题研究的思路与方法</a:t>
            </a:r>
            <a:endParaRPr lang="en-US" altLang="zh-CN" sz="2400" b="1" dirty="0">
              <a:solidFill>
                <a:srgbClr val="0070C0"/>
              </a:solidFill>
              <a:latin typeface="微软雅黑" panose="020B0503020204020204" pitchFamily="34" charset="-122"/>
              <a:ea typeface="微软雅黑" panose="020B0503020204020204" pitchFamily="34" charset="-122"/>
            </a:endParaRPr>
          </a:p>
        </p:txBody>
      </p:sp>
      <p:sp>
        <p:nvSpPr>
          <p:cNvPr id="17" name="淘宝-想搞设计PPT(倒卖必究)-17"/>
          <p:cNvSpPr txBox="1"/>
          <p:nvPr/>
        </p:nvSpPr>
        <p:spPr>
          <a:xfrm>
            <a:off x="6016554" y="4013631"/>
            <a:ext cx="5022106" cy="369332"/>
          </a:xfrm>
          <a:prstGeom prst="snip1Rect">
            <a:avLst>
              <a:gd name="adj" fmla="val 0"/>
            </a:avLst>
          </a:prstGeom>
          <a:noFill/>
          <a:ln w="28575">
            <a:noFill/>
          </a:ln>
        </p:spPr>
        <p:txBody>
          <a:bodyPr wrap="square" rtlCol="0">
            <a:spAutoFit/>
          </a:bodyPr>
          <a:lstStyle/>
          <a:p>
            <a:pPr algn="ctr"/>
            <a:r>
              <a:rPr lang="en-US" altLang="zh-CN" dirty="0">
                <a:solidFill>
                  <a:srgbClr val="0364BB"/>
                </a:solidFill>
                <a:latin typeface="Arial" panose="020B0604020202020204" pitchFamily="34" charset="0"/>
                <a:ea typeface="华文仿宋" panose="02010600040101010101" pitchFamily="2" charset="-122"/>
                <a:cs typeface="Arial" panose="020B0604020202020204" pitchFamily="34" charset="0"/>
              </a:rPr>
              <a:t>Ideas And Methods</a:t>
            </a:r>
            <a:endParaRPr lang="zh-CN" altLang="en-US" dirty="0">
              <a:solidFill>
                <a:srgbClr val="0070C0"/>
              </a:solidFill>
              <a:latin typeface="Arial" panose="020B0604020202020204" pitchFamily="34" charset="0"/>
              <a:ea typeface="华文仿宋" panose="02010600040101010101" pitchFamily="2" charset="-122"/>
              <a:cs typeface="Arial" panose="020B0604020202020204" pitchFamily="34" charset="0"/>
            </a:endParaRPr>
          </a:p>
        </p:txBody>
      </p:sp>
      <p:pic>
        <p:nvPicPr>
          <p:cNvPr id="18" name="Picture 17" descr="华中科技大学.png"/>
          <p:cNvPicPr>
            <a:picLocks noChangeAspect="1"/>
          </p:cNvPicPr>
          <p:nvPr/>
        </p:nvPicPr>
        <p:blipFill>
          <a:blip r:embed="rId3"/>
          <a:stretch>
            <a:fillRect/>
          </a:stretch>
        </p:blipFill>
        <p:spPr>
          <a:xfrm>
            <a:off x="156186" y="649983"/>
            <a:ext cx="1752779" cy="38498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淘宝-想搞设计PPT(倒卖必究)-2"/>
          <p:cNvSpPr/>
          <p:nvPr/>
        </p:nvSpPr>
        <p:spPr>
          <a:xfrm>
            <a:off x="0" y="0"/>
            <a:ext cx="12192000" cy="101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淘宝-想搞设计PPT(倒卖必究)-34"/>
          <p:cNvSpPr/>
          <p:nvPr/>
        </p:nvSpPr>
        <p:spPr>
          <a:xfrm>
            <a:off x="0" y="6763699"/>
            <a:ext cx="12192000" cy="101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淘宝-想搞设计PPT(倒卖必究)-31"/>
          <p:cNvSpPr/>
          <p:nvPr/>
        </p:nvSpPr>
        <p:spPr>
          <a:xfrm>
            <a:off x="1157143" y="292272"/>
            <a:ext cx="2818400" cy="562783"/>
          </a:xfrm>
          <a:prstGeom prst="rect">
            <a:avLst/>
          </a:prstGeom>
        </p:spPr>
        <p:txBody>
          <a:bodyPr wrap="none">
            <a:spAutoFit/>
          </a:bodyPr>
          <a:lstStyle/>
          <a:p>
            <a:pPr>
              <a:lnSpc>
                <a:spcPct val="20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课题研究的思路与方法</a:t>
            </a:r>
          </a:p>
        </p:txBody>
      </p:sp>
      <p:sp>
        <p:nvSpPr>
          <p:cNvPr id="32" name="淘宝-想搞设计PPT(倒卖必究)-32"/>
          <p:cNvSpPr txBox="1"/>
          <p:nvPr/>
        </p:nvSpPr>
        <p:spPr>
          <a:xfrm>
            <a:off x="-107415" y="908257"/>
            <a:ext cx="5022106" cy="369332"/>
          </a:xfrm>
          <a:prstGeom prst="snip1Rect">
            <a:avLst>
              <a:gd name="adj" fmla="val 0"/>
            </a:avLst>
          </a:prstGeom>
          <a:noFill/>
          <a:ln w="28575">
            <a:noFill/>
          </a:ln>
        </p:spPr>
        <p:txBody>
          <a:bodyPr wrap="square" rtlCol="0">
            <a:spAutoFit/>
          </a:bodyPr>
          <a:lstStyle/>
          <a:p>
            <a:pPr algn="ctr"/>
            <a:r>
              <a:rPr lang="en-US" altLang="zh-CN"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Ideas And Methods</a:t>
            </a:r>
            <a:endParaRPr lang="zh-CN" altLang="en-US"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endParaRPr>
          </a:p>
        </p:txBody>
      </p:sp>
      <p:sp>
        <p:nvSpPr>
          <p:cNvPr id="33" name="淘宝-想搞设计PPT(倒卖必究)-33"/>
          <p:cNvSpPr/>
          <p:nvPr/>
        </p:nvSpPr>
        <p:spPr>
          <a:xfrm rot="9515397">
            <a:off x="9899734" y="4743143"/>
            <a:ext cx="432687" cy="299750"/>
          </a:xfrm>
          <a:custGeom>
            <a:avLst/>
            <a:gdLst/>
            <a:ahLst/>
            <a:cxnLst/>
            <a:rect l="l" t="t" r="r" b="b"/>
            <a:pathLst>
              <a:path w="1673569" h="1159396">
                <a:moveTo>
                  <a:pt x="238714" y="0"/>
                </a:moveTo>
                <a:lnTo>
                  <a:pt x="1358427" y="0"/>
                </a:lnTo>
                <a:cubicBezTo>
                  <a:pt x="1298580" y="183626"/>
                  <a:pt x="1302125" y="424075"/>
                  <a:pt x="1379974" y="668159"/>
                </a:cubicBezTo>
                <a:cubicBezTo>
                  <a:pt x="1444682" y="871041"/>
                  <a:pt x="1549792" y="1042153"/>
                  <a:pt x="1673569" y="1159396"/>
                </a:cubicBezTo>
                <a:lnTo>
                  <a:pt x="0" y="1159396"/>
                </a:lnTo>
                <a:cubicBezTo>
                  <a:pt x="121244" y="1027568"/>
                  <a:pt x="217761" y="835364"/>
                  <a:pt x="264199" y="611606"/>
                </a:cubicBezTo>
                <a:cubicBezTo>
                  <a:pt x="310990" y="386150"/>
                  <a:pt x="298390" y="169853"/>
                  <a:pt x="238714" y="0"/>
                </a:cubicBezTo>
                <a:close/>
              </a:path>
            </a:pathLst>
          </a:custGeom>
          <a:solidFill>
            <a:srgbClr val="0364BB"/>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43" name="淘宝-想搞设计PPT(倒卖必究)-43"/>
          <p:cNvSpPr/>
          <p:nvPr/>
        </p:nvSpPr>
        <p:spPr>
          <a:xfrm rot="12193735">
            <a:off x="8759044" y="4756157"/>
            <a:ext cx="546588" cy="378658"/>
          </a:xfrm>
          <a:custGeom>
            <a:avLst/>
            <a:gdLst/>
            <a:ahLst/>
            <a:cxnLst/>
            <a:rect l="l" t="t" r="r" b="b"/>
            <a:pathLst>
              <a:path w="1673569" h="1159396">
                <a:moveTo>
                  <a:pt x="238714" y="0"/>
                </a:moveTo>
                <a:lnTo>
                  <a:pt x="1358427" y="0"/>
                </a:lnTo>
                <a:cubicBezTo>
                  <a:pt x="1298580" y="183626"/>
                  <a:pt x="1302125" y="424075"/>
                  <a:pt x="1379974" y="668159"/>
                </a:cubicBezTo>
                <a:cubicBezTo>
                  <a:pt x="1444682" y="871041"/>
                  <a:pt x="1549792" y="1042153"/>
                  <a:pt x="1673569" y="1159396"/>
                </a:cubicBezTo>
                <a:lnTo>
                  <a:pt x="0" y="1159396"/>
                </a:lnTo>
                <a:cubicBezTo>
                  <a:pt x="121244" y="1027568"/>
                  <a:pt x="217761" y="835364"/>
                  <a:pt x="264199" y="611606"/>
                </a:cubicBezTo>
                <a:cubicBezTo>
                  <a:pt x="310990" y="386150"/>
                  <a:pt x="298390" y="169853"/>
                  <a:pt x="238714" y="0"/>
                </a:cubicBezTo>
                <a:close/>
              </a:path>
            </a:pathLst>
          </a:custGeom>
          <a:solidFill>
            <a:srgbClr val="0364BB"/>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44" name="淘宝-想搞设计PPT(倒卖必究)-44"/>
          <p:cNvSpPr/>
          <p:nvPr/>
        </p:nvSpPr>
        <p:spPr>
          <a:xfrm rot="15420804">
            <a:off x="7612131" y="3704783"/>
            <a:ext cx="883373" cy="611973"/>
          </a:xfrm>
          <a:custGeom>
            <a:avLst/>
            <a:gdLst/>
            <a:ahLst/>
            <a:cxnLst/>
            <a:rect l="l" t="t" r="r" b="b"/>
            <a:pathLst>
              <a:path w="1673569" h="1159396">
                <a:moveTo>
                  <a:pt x="238714" y="0"/>
                </a:moveTo>
                <a:lnTo>
                  <a:pt x="1358427" y="0"/>
                </a:lnTo>
                <a:cubicBezTo>
                  <a:pt x="1298580" y="183626"/>
                  <a:pt x="1302125" y="424075"/>
                  <a:pt x="1379974" y="668159"/>
                </a:cubicBezTo>
                <a:cubicBezTo>
                  <a:pt x="1444682" y="871041"/>
                  <a:pt x="1549792" y="1042153"/>
                  <a:pt x="1673569" y="1159396"/>
                </a:cubicBezTo>
                <a:lnTo>
                  <a:pt x="0" y="1159396"/>
                </a:lnTo>
                <a:cubicBezTo>
                  <a:pt x="121244" y="1027568"/>
                  <a:pt x="217761" y="835364"/>
                  <a:pt x="264199" y="611606"/>
                </a:cubicBezTo>
                <a:cubicBezTo>
                  <a:pt x="310990" y="386150"/>
                  <a:pt x="298390" y="169853"/>
                  <a:pt x="238714" y="0"/>
                </a:cubicBezTo>
                <a:close/>
              </a:path>
            </a:pathLst>
          </a:custGeom>
          <a:solidFill>
            <a:srgbClr val="0364BB"/>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45" name="淘宝-想搞设计PPT(倒卖必究)-45"/>
          <p:cNvSpPr/>
          <p:nvPr/>
        </p:nvSpPr>
        <p:spPr>
          <a:xfrm rot="18285329">
            <a:off x="8015076" y="2536518"/>
            <a:ext cx="675747" cy="468136"/>
          </a:xfrm>
          <a:custGeom>
            <a:avLst/>
            <a:gdLst/>
            <a:ahLst/>
            <a:cxnLst/>
            <a:rect l="l" t="t" r="r" b="b"/>
            <a:pathLst>
              <a:path w="1673569" h="1159396">
                <a:moveTo>
                  <a:pt x="238714" y="0"/>
                </a:moveTo>
                <a:lnTo>
                  <a:pt x="1358427" y="0"/>
                </a:lnTo>
                <a:cubicBezTo>
                  <a:pt x="1298580" y="183626"/>
                  <a:pt x="1302125" y="424075"/>
                  <a:pt x="1379974" y="668159"/>
                </a:cubicBezTo>
                <a:cubicBezTo>
                  <a:pt x="1444682" y="871041"/>
                  <a:pt x="1549792" y="1042153"/>
                  <a:pt x="1673569" y="1159396"/>
                </a:cubicBezTo>
                <a:lnTo>
                  <a:pt x="0" y="1159396"/>
                </a:lnTo>
                <a:cubicBezTo>
                  <a:pt x="121244" y="1027568"/>
                  <a:pt x="217761" y="835364"/>
                  <a:pt x="264199" y="611606"/>
                </a:cubicBezTo>
                <a:cubicBezTo>
                  <a:pt x="310990" y="386150"/>
                  <a:pt x="298390" y="169853"/>
                  <a:pt x="238714" y="0"/>
                </a:cubicBezTo>
                <a:close/>
              </a:path>
            </a:pathLst>
          </a:custGeom>
          <a:solidFill>
            <a:srgbClr val="0364BB"/>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47" name="淘宝-想搞设计PPT(倒卖必究)-47"/>
          <p:cNvSpPr/>
          <p:nvPr/>
        </p:nvSpPr>
        <p:spPr>
          <a:xfrm>
            <a:off x="8221917" y="2327739"/>
            <a:ext cx="2601857" cy="2601856"/>
          </a:xfrm>
          <a:prstGeom prst="ellipse">
            <a:avLst/>
          </a:prstGeom>
          <a:solidFill>
            <a:srgbClr val="0359A7"/>
          </a:solidFill>
          <a:ln w="25400" cap="flat" cmpd="sng" algn="ctr">
            <a:noFill/>
            <a:prstDash val="solid"/>
          </a:ln>
          <a:effectLst>
            <a:innerShdw blurRad="114300">
              <a:prstClr val="black"/>
            </a:inn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48" name="淘宝-想搞设计PPT(倒卖必究)-48"/>
          <p:cNvSpPr/>
          <p:nvPr/>
        </p:nvSpPr>
        <p:spPr>
          <a:xfrm>
            <a:off x="8352999" y="2458821"/>
            <a:ext cx="2339691" cy="2339690"/>
          </a:xfrm>
          <a:prstGeom prst="ellipse">
            <a:avLst/>
          </a:prstGeom>
          <a:gradFill flip="none" rotWithShape="1">
            <a:gsLst>
              <a:gs pos="0">
                <a:sysClr val="window" lastClr="FFFFFF"/>
              </a:gs>
              <a:gs pos="100000">
                <a:schemeClr val="bg1">
                  <a:lumMod val="75000"/>
                </a:schemeClr>
              </a:gs>
            </a:gsLst>
            <a:path path="circle">
              <a:fillToRect l="50000" t="50000" r="50000" b="50000"/>
            </a:path>
            <a:tileRect/>
          </a:gradFill>
          <a:ln w="25400" cap="flat" cmpd="sng" algn="ctr">
            <a:solidFill>
              <a:sysClr val="window" lastClr="FFFFFF"/>
            </a:solidFill>
            <a:prstDash val="solid"/>
          </a:ln>
          <a:effectLst>
            <a:outerShdw blurRad="50800" dist="889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49" name="淘宝-想搞设计PPT(倒卖必究)-49"/>
          <p:cNvSpPr txBox="1"/>
          <p:nvPr/>
        </p:nvSpPr>
        <p:spPr>
          <a:xfrm>
            <a:off x="8849346" y="3630135"/>
            <a:ext cx="1383564" cy="487562"/>
          </a:xfrm>
          <a:prstGeom prst="rect">
            <a:avLst/>
          </a:prstGeom>
          <a:noFill/>
        </p:spPr>
        <p:txBody>
          <a:bodyPr wrap="none" rtlCol="0">
            <a:spAutoFit/>
          </a:bodyPr>
          <a:lstStyle/>
          <a:p>
            <a:pPr algn="ctr"/>
            <a:r>
              <a:rPr lang="en-US" sz="3200" b="1" dirty="0">
                <a:solidFill>
                  <a:schemeClr val="tx1">
                    <a:lumMod val="75000"/>
                    <a:lumOff val="25000"/>
                  </a:schemeClr>
                </a:solidFill>
              </a:rPr>
              <a:t>Add title</a:t>
            </a:r>
            <a:endParaRPr lang="en-GB" sz="3200" b="1" dirty="0">
              <a:solidFill>
                <a:schemeClr val="tx1">
                  <a:lumMod val="75000"/>
                  <a:lumOff val="25000"/>
                </a:schemeClr>
              </a:solidFill>
            </a:endParaRPr>
          </a:p>
        </p:txBody>
      </p:sp>
      <p:grpSp>
        <p:nvGrpSpPr>
          <p:cNvPr id="50" name="组合 39"/>
          <p:cNvGrpSpPr/>
          <p:nvPr/>
        </p:nvGrpSpPr>
        <p:grpSpPr>
          <a:xfrm>
            <a:off x="9213974" y="2956605"/>
            <a:ext cx="654304" cy="597329"/>
            <a:chOff x="4121150" y="192088"/>
            <a:chExt cx="752475" cy="755650"/>
          </a:xfrm>
          <a:solidFill>
            <a:schemeClr val="tx1">
              <a:lumMod val="75000"/>
              <a:lumOff val="25000"/>
            </a:schemeClr>
          </a:solidFill>
        </p:grpSpPr>
        <p:sp>
          <p:nvSpPr>
            <p:cNvPr id="51" name="淘宝-想搞设计PPT(倒卖必究)-51"/>
            <p:cNvSpPr>
              <a:spLocks noEditPoints="1"/>
            </p:cNvSpPr>
            <p:nvPr/>
          </p:nvSpPr>
          <p:spPr bwMode="auto">
            <a:xfrm>
              <a:off x="4121150" y="192088"/>
              <a:ext cx="752475" cy="755650"/>
            </a:xfrm>
            <a:custGeom>
              <a:avLst/>
              <a:gdLst>
                <a:gd name="T0" fmla="*/ 160 w 474"/>
                <a:gd name="T1" fmla="*/ 2 h 476"/>
                <a:gd name="T2" fmla="*/ 130 w 474"/>
                <a:gd name="T3" fmla="*/ 26 h 476"/>
                <a:gd name="T4" fmla="*/ 102 w 474"/>
                <a:gd name="T5" fmla="*/ 72 h 476"/>
                <a:gd name="T6" fmla="*/ 74 w 474"/>
                <a:gd name="T7" fmla="*/ 120 h 476"/>
                <a:gd name="T8" fmla="*/ 172 w 474"/>
                <a:gd name="T9" fmla="*/ 174 h 476"/>
                <a:gd name="T10" fmla="*/ 240 w 474"/>
                <a:gd name="T11" fmla="*/ 58 h 476"/>
                <a:gd name="T12" fmla="*/ 216 w 474"/>
                <a:gd name="T13" fmla="*/ 18 h 476"/>
                <a:gd name="T14" fmla="*/ 188 w 474"/>
                <a:gd name="T15" fmla="*/ 0 h 476"/>
                <a:gd name="T16" fmla="*/ 226 w 474"/>
                <a:gd name="T17" fmla="*/ 26 h 476"/>
                <a:gd name="T18" fmla="*/ 254 w 474"/>
                <a:gd name="T19" fmla="*/ 74 h 476"/>
                <a:gd name="T20" fmla="*/ 274 w 474"/>
                <a:gd name="T21" fmla="*/ 130 h 476"/>
                <a:gd name="T22" fmla="*/ 252 w 474"/>
                <a:gd name="T23" fmla="*/ 142 h 476"/>
                <a:gd name="T24" fmla="*/ 360 w 474"/>
                <a:gd name="T25" fmla="*/ 144 h 476"/>
                <a:gd name="T26" fmla="*/ 416 w 474"/>
                <a:gd name="T27" fmla="*/ 46 h 476"/>
                <a:gd name="T28" fmla="*/ 390 w 474"/>
                <a:gd name="T29" fmla="*/ 62 h 476"/>
                <a:gd name="T30" fmla="*/ 372 w 474"/>
                <a:gd name="T31" fmla="*/ 52 h 476"/>
                <a:gd name="T32" fmla="*/ 350 w 474"/>
                <a:gd name="T33" fmla="*/ 10 h 476"/>
                <a:gd name="T34" fmla="*/ 340 w 474"/>
                <a:gd name="T35" fmla="*/ 4 h 476"/>
                <a:gd name="T36" fmla="*/ 290 w 474"/>
                <a:gd name="T37" fmla="*/ 0 h 476"/>
                <a:gd name="T38" fmla="*/ 200 w 474"/>
                <a:gd name="T39" fmla="*/ 2 h 476"/>
                <a:gd name="T40" fmla="*/ 222 w 474"/>
                <a:gd name="T41" fmla="*/ 18 h 476"/>
                <a:gd name="T42" fmla="*/ 442 w 474"/>
                <a:gd name="T43" fmla="*/ 318 h 476"/>
                <a:gd name="T44" fmla="*/ 470 w 474"/>
                <a:gd name="T45" fmla="*/ 270 h 476"/>
                <a:gd name="T46" fmla="*/ 474 w 474"/>
                <a:gd name="T47" fmla="*/ 254 h 476"/>
                <a:gd name="T48" fmla="*/ 460 w 474"/>
                <a:gd name="T49" fmla="*/ 220 h 476"/>
                <a:gd name="T50" fmla="*/ 426 w 474"/>
                <a:gd name="T51" fmla="*/ 156 h 476"/>
                <a:gd name="T52" fmla="*/ 318 w 474"/>
                <a:gd name="T53" fmla="*/ 196 h 476"/>
                <a:gd name="T54" fmla="*/ 362 w 474"/>
                <a:gd name="T55" fmla="*/ 276 h 476"/>
                <a:gd name="T56" fmla="*/ 390 w 474"/>
                <a:gd name="T57" fmla="*/ 324 h 476"/>
                <a:gd name="T58" fmla="*/ 406 w 474"/>
                <a:gd name="T59" fmla="*/ 378 h 476"/>
                <a:gd name="T60" fmla="*/ 442 w 474"/>
                <a:gd name="T61" fmla="*/ 318 h 476"/>
                <a:gd name="T62" fmla="*/ 34 w 474"/>
                <a:gd name="T63" fmla="*/ 188 h 476"/>
                <a:gd name="T64" fmla="*/ 12 w 474"/>
                <a:gd name="T65" fmla="*/ 222 h 476"/>
                <a:gd name="T66" fmla="*/ 0 w 474"/>
                <a:gd name="T67" fmla="*/ 248 h 476"/>
                <a:gd name="T68" fmla="*/ 2 w 474"/>
                <a:gd name="T69" fmla="*/ 268 h 476"/>
                <a:gd name="T70" fmla="*/ 18 w 474"/>
                <a:gd name="T71" fmla="*/ 298 h 476"/>
                <a:gd name="T72" fmla="*/ 66 w 474"/>
                <a:gd name="T73" fmla="*/ 384 h 476"/>
                <a:gd name="T74" fmla="*/ 70 w 474"/>
                <a:gd name="T75" fmla="*/ 350 h 476"/>
                <a:gd name="T76" fmla="*/ 102 w 474"/>
                <a:gd name="T77" fmla="*/ 296 h 476"/>
                <a:gd name="T78" fmla="*/ 132 w 474"/>
                <a:gd name="T79" fmla="*/ 244 h 476"/>
                <a:gd name="T80" fmla="*/ 136 w 474"/>
                <a:gd name="T81" fmla="*/ 214 h 476"/>
                <a:gd name="T82" fmla="*/ 0 w 474"/>
                <a:gd name="T83" fmla="*/ 164 h 476"/>
                <a:gd name="T84" fmla="*/ 16 w 474"/>
                <a:gd name="T85" fmla="*/ 176 h 476"/>
                <a:gd name="T86" fmla="*/ 34 w 474"/>
                <a:gd name="T87" fmla="*/ 188 h 476"/>
                <a:gd name="T88" fmla="*/ 274 w 474"/>
                <a:gd name="T89" fmla="*/ 428 h 476"/>
                <a:gd name="T90" fmla="*/ 302 w 474"/>
                <a:gd name="T91" fmla="*/ 454 h 476"/>
                <a:gd name="T92" fmla="*/ 324 w 474"/>
                <a:gd name="T93" fmla="*/ 434 h 476"/>
                <a:gd name="T94" fmla="*/ 374 w 474"/>
                <a:gd name="T95" fmla="*/ 422 h 476"/>
                <a:gd name="T96" fmla="*/ 400 w 474"/>
                <a:gd name="T97" fmla="*/ 388 h 476"/>
                <a:gd name="T98" fmla="*/ 400 w 474"/>
                <a:gd name="T99" fmla="*/ 356 h 476"/>
                <a:gd name="T100" fmla="*/ 382 w 474"/>
                <a:gd name="T101" fmla="*/ 318 h 476"/>
                <a:gd name="T102" fmla="*/ 302 w 474"/>
                <a:gd name="T103" fmla="*/ 316 h 476"/>
                <a:gd name="T104" fmla="*/ 302 w 474"/>
                <a:gd name="T105" fmla="*/ 290 h 476"/>
                <a:gd name="T106" fmla="*/ 288 w 474"/>
                <a:gd name="T107" fmla="*/ 306 h 476"/>
                <a:gd name="T108" fmla="*/ 248 w 474"/>
                <a:gd name="T109" fmla="*/ 378 h 476"/>
                <a:gd name="T110" fmla="*/ 80 w 474"/>
                <a:gd name="T111" fmla="*/ 340 h 476"/>
                <a:gd name="T112" fmla="*/ 70 w 474"/>
                <a:gd name="T113" fmla="*/ 372 h 476"/>
                <a:gd name="T114" fmla="*/ 74 w 474"/>
                <a:gd name="T115" fmla="*/ 404 h 476"/>
                <a:gd name="T116" fmla="*/ 86 w 474"/>
                <a:gd name="T117" fmla="*/ 418 h 476"/>
                <a:gd name="T118" fmla="*/ 118 w 474"/>
                <a:gd name="T119" fmla="*/ 432 h 476"/>
                <a:gd name="T120" fmla="*/ 180 w 474"/>
                <a:gd name="T121" fmla="*/ 434 h 476"/>
                <a:gd name="T122" fmla="*/ 222 w 474"/>
                <a:gd name="T123" fmla="*/ 320 h 476"/>
                <a:gd name="T124" fmla="*/ 92 w 474"/>
                <a:gd name="T125" fmla="*/ 32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 h="476">
                  <a:moveTo>
                    <a:pt x="174" y="0"/>
                  </a:moveTo>
                  <a:lnTo>
                    <a:pt x="174" y="0"/>
                  </a:lnTo>
                  <a:lnTo>
                    <a:pt x="160" y="2"/>
                  </a:lnTo>
                  <a:lnTo>
                    <a:pt x="148" y="8"/>
                  </a:lnTo>
                  <a:lnTo>
                    <a:pt x="138" y="16"/>
                  </a:lnTo>
                  <a:lnTo>
                    <a:pt x="130" y="26"/>
                  </a:lnTo>
                  <a:lnTo>
                    <a:pt x="122" y="38"/>
                  </a:lnTo>
                  <a:lnTo>
                    <a:pt x="114" y="48"/>
                  </a:lnTo>
                  <a:lnTo>
                    <a:pt x="102" y="72"/>
                  </a:lnTo>
                  <a:lnTo>
                    <a:pt x="102" y="72"/>
                  </a:lnTo>
                  <a:lnTo>
                    <a:pt x="88" y="96"/>
                  </a:lnTo>
                  <a:lnTo>
                    <a:pt x="74" y="120"/>
                  </a:lnTo>
                  <a:lnTo>
                    <a:pt x="74" y="120"/>
                  </a:lnTo>
                  <a:lnTo>
                    <a:pt x="172" y="174"/>
                  </a:lnTo>
                  <a:lnTo>
                    <a:pt x="172" y="174"/>
                  </a:lnTo>
                  <a:lnTo>
                    <a:pt x="206" y="116"/>
                  </a:lnTo>
                  <a:lnTo>
                    <a:pt x="240" y="58"/>
                  </a:lnTo>
                  <a:lnTo>
                    <a:pt x="240" y="58"/>
                  </a:lnTo>
                  <a:lnTo>
                    <a:pt x="230" y="36"/>
                  </a:lnTo>
                  <a:lnTo>
                    <a:pt x="224" y="26"/>
                  </a:lnTo>
                  <a:lnTo>
                    <a:pt x="216" y="18"/>
                  </a:lnTo>
                  <a:lnTo>
                    <a:pt x="208" y="10"/>
                  </a:lnTo>
                  <a:lnTo>
                    <a:pt x="200" y="4"/>
                  </a:lnTo>
                  <a:lnTo>
                    <a:pt x="188" y="0"/>
                  </a:lnTo>
                  <a:lnTo>
                    <a:pt x="174" y="0"/>
                  </a:lnTo>
                  <a:lnTo>
                    <a:pt x="174" y="0"/>
                  </a:lnTo>
                  <a:close/>
                  <a:moveTo>
                    <a:pt x="226" y="26"/>
                  </a:moveTo>
                  <a:lnTo>
                    <a:pt x="226" y="26"/>
                  </a:lnTo>
                  <a:lnTo>
                    <a:pt x="240" y="48"/>
                  </a:lnTo>
                  <a:lnTo>
                    <a:pt x="254" y="74"/>
                  </a:lnTo>
                  <a:lnTo>
                    <a:pt x="280" y="124"/>
                  </a:lnTo>
                  <a:lnTo>
                    <a:pt x="280" y="124"/>
                  </a:lnTo>
                  <a:lnTo>
                    <a:pt x="274" y="130"/>
                  </a:lnTo>
                  <a:lnTo>
                    <a:pt x="266" y="134"/>
                  </a:lnTo>
                  <a:lnTo>
                    <a:pt x="258" y="138"/>
                  </a:lnTo>
                  <a:lnTo>
                    <a:pt x="252" y="142"/>
                  </a:lnTo>
                  <a:lnTo>
                    <a:pt x="252" y="142"/>
                  </a:lnTo>
                  <a:lnTo>
                    <a:pt x="308" y="144"/>
                  </a:lnTo>
                  <a:lnTo>
                    <a:pt x="360" y="144"/>
                  </a:lnTo>
                  <a:lnTo>
                    <a:pt x="360" y="144"/>
                  </a:lnTo>
                  <a:lnTo>
                    <a:pt x="416" y="46"/>
                  </a:lnTo>
                  <a:lnTo>
                    <a:pt x="416" y="46"/>
                  </a:lnTo>
                  <a:lnTo>
                    <a:pt x="406" y="52"/>
                  </a:lnTo>
                  <a:lnTo>
                    <a:pt x="398" y="56"/>
                  </a:lnTo>
                  <a:lnTo>
                    <a:pt x="390" y="62"/>
                  </a:lnTo>
                  <a:lnTo>
                    <a:pt x="380" y="66"/>
                  </a:lnTo>
                  <a:lnTo>
                    <a:pt x="380" y="66"/>
                  </a:lnTo>
                  <a:lnTo>
                    <a:pt x="372" y="52"/>
                  </a:lnTo>
                  <a:lnTo>
                    <a:pt x="364" y="38"/>
                  </a:lnTo>
                  <a:lnTo>
                    <a:pt x="358" y="24"/>
                  </a:lnTo>
                  <a:lnTo>
                    <a:pt x="350" y="10"/>
                  </a:lnTo>
                  <a:lnTo>
                    <a:pt x="350" y="10"/>
                  </a:lnTo>
                  <a:lnTo>
                    <a:pt x="344" y="6"/>
                  </a:lnTo>
                  <a:lnTo>
                    <a:pt x="340" y="4"/>
                  </a:lnTo>
                  <a:lnTo>
                    <a:pt x="324" y="2"/>
                  </a:lnTo>
                  <a:lnTo>
                    <a:pt x="290" y="0"/>
                  </a:lnTo>
                  <a:lnTo>
                    <a:pt x="290" y="0"/>
                  </a:lnTo>
                  <a:lnTo>
                    <a:pt x="240" y="0"/>
                  </a:lnTo>
                  <a:lnTo>
                    <a:pt x="200" y="2"/>
                  </a:lnTo>
                  <a:lnTo>
                    <a:pt x="200" y="2"/>
                  </a:lnTo>
                  <a:lnTo>
                    <a:pt x="208" y="6"/>
                  </a:lnTo>
                  <a:lnTo>
                    <a:pt x="216" y="10"/>
                  </a:lnTo>
                  <a:lnTo>
                    <a:pt x="222" y="18"/>
                  </a:lnTo>
                  <a:lnTo>
                    <a:pt x="226" y="26"/>
                  </a:lnTo>
                  <a:lnTo>
                    <a:pt x="226" y="26"/>
                  </a:lnTo>
                  <a:close/>
                  <a:moveTo>
                    <a:pt x="442" y="318"/>
                  </a:moveTo>
                  <a:lnTo>
                    <a:pt x="442" y="318"/>
                  </a:lnTo>
                  <a:lnTo>
                    <a:pt x="460" y="288"/>
                  </a:lnTo>
                  <a:lnTo>
                    <a:pt x="470" y="270"/>
                  </a:lnTo>
                  <a:lnTo>
                    <a:pt x="472" y="262"/>
                  </a:lnTo>
                  <a:lnTo>
                    <a:pt x="474" y="254"/>
                  </a:lnTo>
                  <a:lnTo>
                    <a:pt x="474" y="254"/>
                  </a:lnTo>
                  <a:lnTo>
                    <a:pt x="472" y="244"/>
                  </a:lnTo>
                  <a:lnTo>
                    <a:pt x="470" y="236"/>
                  </a:lnTo>
                  <a:lnTo>
                    <a:pt x="460" y="220"/>
                  </a:lnTo>
                  <a:lnTo>
                    <a:pt x="460" y="220"/>
                  </a:lnTo>
                  <a:lnTo>
                    <a:pt x="438" y="178"/>
                  </a:lnTo>
                  <a:lnTo>
                    <a:pt x="426" y="156"/>
                  </a:lnTo>
                  <a:lnTo>
                    <a:pt x="416" y="138"/>
                  </a:lnTo>
                  <a:lnTo>
                    <a:pt x="416" y="138"/>
                  </a:lnTo>
                  <a:lnTo>
                    <a:pt x="318" y="196"/>
                  </a:lnTo>
                  <a:lnTo>
                    <a:pt x="318" y="196"/>
                  </a:lnTo>
                  <a:lnTo>
                    <a:pt x="340" y="236"/>
                  </a:lnTo>
                  <a:lnTo>
                    <a:pt x="362" y="276"/>
                  </a:lnTo>
                  <a:lnTo>
                    <a:pt x="362" y="276"/>
                  </a:lnTo>
                  <a:lnTo>
                    <a:pt x="376" y="298"/>
                  </a:lnTo>
                  <a:lnTo>
                    <a:pt x="390" y="324"/>
                  </a:lnTo>
                  <a:lnTo>
                    <a:pt x="400" y="350"/>
                  </a:lnTo>
                  <a:lnTo>
                    <a:pt x="404" y="364"/>
                  </a:lnTo>
                  <a:lnTo>
                    <a:pt x="406" y="378"/>
                  </a:lnTo>
                  <a:lnTo>
                    <a:pt x="406" y="378"/>
                  </a:lnTo>
                  <a:lnTo>
                    <a:pt x="422" y="348"/>
                  </a:lnTo>
                  <a:lnTo>
                    <a:pt x="442" y="318"/>
                  </a:lnTo>
                  <a:lnTo>
                    <a:pt x="442" y="318"/>
                  </a:lnTo>
                  <a:close/>
                  <a:moveTo>
                    <a:pt x="34" y="188"/>
                  </a:moveTo>
                  <a:lnTo>
                    <a:pt x="34" y="188"/>
                  </a:lnTo>
                  <a:lnTo>
                    <a:pt x="28" y="196"/>
                  </a:lnTo>
                  <a:lnTo>
                    <a:pt x="24" y="204"/>
                  </a:lnTo>
                  <a:lnTo>
                    <a:pt x="12" y="222"/>
                  </a:lnTo>
                  <a:lnTo>
                    <a:pt x="6" y="230"/>
                  </a:lnTo>
                  <a:lnTo>
                    <a:pt x="2" y="238"/>
                  </a:lnTo>
                  <a:lnTo>
                    <a:pt x="0" y="248"/>
                  </a:lnTo>
                  <a:lnTo>
                    <a:pt x="0" y="258"/>
                  </a:lnTo>
                  <a:lnTo>
                    <a:pt x="0" y="258"/>
                  </a:lnTo>
                  <a:lnTo>
                    <a:pt x="2" y="268"/>
                  </a:lnTo>
                  <a:lnTo>
                    <a:pt x="6" y="278"/>
                  </a:lnTo>
                  <a:lnTo>
                    <a:pt x="18" y="298"/>
                  </a:lnTo>
                  <a:lnTo>
                    <a:pt x="18" y="298"/>
                  </a:lnTo>
                  <a:lnTo>
                    <a:pt x="42" y="342"/>
                  </a:lnTo>
                  <a:lnTo>
                    <a:pt x="66" y="384"/>
                  </a:lnTo>
                  <a:lnTo>
                    <a:pt x="66" y="384"/>
                  </a:lnTo>
                  <a:lnTo>
                    <a:pt x="66" y="376"/>
                  </a:lnTo>
                  <a:lnTo>
                    <a:pt x="66" y="366"/>
                  </a:lnTo>
                  <a:lnTo>
                    <a:pt x="70" y="350"/>
                  </a:lnTo>
                  <a:lnTo>
                    <a:pt x="70" y="350"/>
                  </a:lnTo>
                  <a:lnTo>
                    <a:pt x="86" y="324"/>
                  </a:lnTo>
                  <a:lnTo>
                    <a:pt x="102" y="296"/>
                  </a:lnTo>
                  <a:lnTo>
                    <a:pt x="116" y="270"/>
                  </a:lnTo>
                  <a:lnTo>
                    <a:pt x="132" y="244"/>
                  </a:lnTo>
                  <a:lnTo>
                    <a:pt x="132" y="244"/>
                  </a:lnTo>
                  <a:lnTo>
                    <a:pt x="160" y="260"/>
                  </a:lnTo>
                  <a:lnTo>
                    <a:pt x="160" y="260"/>
                  </a:lnTo>
                  <a:lnTo>
                    <a:pt x="136" y="214"/>
                  </a:lnTo>
                  <a:lnTo>
                    <a:pt x="110" y="164"/>
                  </a:lnTo>
                  <a:lnTo>
                    <a:pt x="110" y="164"/>
                  </a:lnTo>
                  <a:lnTo>
                    <a:pt x="0" y="164"/>
                  </a:lnTo>
                  <a:lnTo>
                    <a:pt x="0" y="164"/>
                  </a:lnTo>
                  <a:lnTo>
                    <a:pt x="8" y="170"/>
                  </a:lnTo>
                  <a:lnTo>
                    <a:pt x="16" y="176"/>
                  </a:lnTo>
                  <a:lnTo>
                    <a:pt x="26" y="180"/>
                  </a:lnTo>
                  <a:lnTo>
                    <a:pt x="34" y="188"/>
                  </a:lnTo>
                  <a:lnTo>
                    <a:pt x="34" y="188"/>
                  </a:lnTo>
                  <a:close/>
                  <a:moveTo>
                    <a:pt x="248" y="378"/>
                  </a:moveTo>
                  <a:lnTo>
                    <a:pt x="248" y="378"/>
                  </a:lnTo>
                  <a:lnTo>
                    <a:pt x="274" y="428"/>
                  </a:lnTo>
                  <a:lnTo>
                    <a:pt x="302" y="476"/>
                  </a:lnTo>
                  <a:lnTo>
                    <a:pt x="302" y="476"/>
                  </a:lnTo>
                  <a:lnTo>
                    <a:pt x="302" y="454"/>
                  </a:lnTo>
                  <a:lnTo>
                    <a:pt x="302" y="432"/>
                  </a:lnTo>
                  <a:lnTo>
                    <a:pt x="302" y="432"/>
                  </a:lnTo>
                  <a:lnTo>
                    <a:pt x="324" y="434"/>
                  </a:lnTo>
                  <a:lnTo>
                    <a:pt x="342" y="432"/>
                  </a:lnTo>
                  <a:lnTo>
                    <a:pt x="358" y="428"/>
                  </a:lnTo>
                  <a:lnTo>
                    <a:pt x="374" y="422"/>
                  </a:lnTo>
                  <a:lnTo>
                    <a:pt x="384" y="414"/>
                  </a:lnTo>
                  <a:lnTo>
                    <a:pt x="394" y="402"/>
                  </a:lnTo>
                  <a:lnTo>
                    <a:pt x="400" y="388"/>
                  </a:lnTo>
                  <a:lnTo>
                    <a:pt x="402" y="372"/>
                  </a:lnTo>
                  <a:lnTo>
                    <a:pt x="402" y="372"/>
                  </a:lnTo>
                  <a:lnTo>
                    <a:pt x="400" y="356"/>
                  </a:lnTo>
                  <a:lnTo>
                    <a:pt x="394" y="342"/>
                  </a:lnTo>
                  <a:lnTo>
                    <a:pt x="382" y="318"/>
                  </a:lnTo>
                  <a:lnTo>
                    <a:pt x="382" y="318"/>
                  </a:lnTo>
                  <a:lnTo>
                    <a:pt x="342" y="318"/>
                  </a:lnTo>
                  <a:lnTo>
                    <a:pt x="322" y="318"/>
                  </a:lnTo>
                  <a:lnTo>
                    <a:pt x="302" y="316"/>
                  </a:lnTo>
                  <a:lnTo>
                    <a:pt x="302" y="316"/>
                  </a:lnTo>
                  <a:lnTo>
                    <a:pt x="302" y="298"/>
                  </a:lnTo>
                  <a:lnTo>
                    <a:pt x="302" y="290"/>
                  </a:lnTo>
                  <a:lnTo>
                    <a:pt x="302" y="282"/>
                  </a:lnTo>
                  <a:lnTo>
                    <a:pt x="302" y="282"/>
                  </a:lnTo>
                  <a:lnTo>
                    <a:pt x="288" y="306"/>
                  </a:lnTo>
                  <a:lnTo>
                    <a:pt x="274" y="330"/>
                  </a:lnTo>
                  <a:lnTo>
                    <a:pt x="248" y="378"/>
                  </a:lnTo>
                  <a:lnTo>
                    <a:pt x="248" y="378"/>
                  </a:lnTo>
                  <a:close/>
                  <a:moveTo>
                    <a:pt x="92" y="320"/>
                  </a:moveTo>
                  <a:lnTo>
                    <a:pt x="92" y="320"/>
                  </a:lnTo>
                  <a:lnTo>
                    <a:pt x="80" y="340"/>
                  </a:lnTo>
                  <a:lnTo>
                    <a:pt x="76" y="350"/>
                  </a:lnTo>
                  <a:lnTo>
                    <a:pt x="72" y="360"/>
                  </a:lnTo>
                  <a:lnTo>
                    <a:pt x="70" y="372"/>
                  </a:lnTo>
                  <a:lnTo>
                    <a:pt x="68" y="382"/>
                  </a:lnTo>
                  <a:lnTo>
                    <a:pt x="70" y="394"/>
                  </a:lnTo>
                  <a:lnTo>
                    <a:pt x="74" y="404"/>
                  </a:lnTo>
                  <a:lnTo>
                    <a:pt x="74" y="404"/>
                  </a:lnTo>
                  <a:lnTo>
                    <a:pt x="80" y="412"/>
                  </a:lnTo>
                  <a:lnTo>
                    <a:pt x="86" y="418"/>
                  </a:lnTo>
                  <a:lnTo>
                    <a:pt x="92" y="422"/>
                  </a:lnTo>
                  <a:lnTo>
                    <a:pt x="100" y="426"/>
                  </a:lnTo>
                  <a:lnTo>
                    <a:pt x="118" y="432"/>
                  </a:lnTo>
                  <a:lnTo>
                    <a:pt x="138" y="434"/>
                  </a:lnTo>
                  <a:lnTo>
                    <a:pt x="158" y="434"/>
                  </a:lnTo>
                  <a:lnTo>
                    <a:pt x="180" y="434"/>
                  </a:lnTo>
                  <a:lnTo>
                    <a:pt x="222" y="432"/>
                  </a:lnTo>
                  <a:lnTo>
                    <a:pt x="222" y="432"/>
                  </a:lnTo>
                  <a:lnTo>
                    <a:pt x="222" y="320"/>
                  </a:lnTo>
                  <a:lnTo>
                    <a:pt x="222" y="320"/>
                  </a:lnTo>
                  <a:lnTo>
                    <a:pt x="92" y="320"/>
                  </a:lnTo>
                  <a:lnTo>
                    <a:pt x="92" y="3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想搞设计PPT(倒卖必究)-52"/>
            <p:cNvSpPr/>
            <p:nvPr/>
          </p:nvSpPr>
          <p:spPr bwMode="auto">
            <a:xfrm>
              <a:off x="4238625" y="192088"/>
              <a:ext cx="263525" cy="276225"/>
            </a:xfrm>
            <a:custGeom>
              <a:avLst/>
              <a:gdLst>
                <a:gd name="T0" fmla="*/ 166 w 166"/>
                <a:gd name="T1" fmla="*/ 58 h 174"/>
                <a:gd name="T2" fmla="*/ 166 w 166"/>
                <a:gd name="T3" fmla="*/ 58 h 174"/>
                <a:gd name="T4" fmla="*/ 132 w 166"/>
                <a:gd name="T5" fmla="*/ 116 h 174"/>
                <a:gd name="T6" fmla="*/ 98 w 166"/>
                <a:gd name="T7" fmla="*/ 174 h 174"/>
                <a:gd name="T8" fmla="*/ 98 w 166"/>
                <a:gd name="T9" fmla="*/ 174 h 174"/>
                <a:gd name="T10" fmla="*/ 0 w 166"/>
                <a:gd name="T11" fmla="*/ 120 h 174"/>
                <a:gd name="T12" fmla="*/ 0 w 166"/>
                <a:gd name="T13" fmla="*/ 120 h 174"/>
                <a:gd name="T14" fmla="*/ 14 w 166"/>
                <a:gd name="T15" fmla="*/ 96 h 174"/>
                <a:gd name="T16" fmla="*/ 28 w 166"/>
                <a:gd name="T17" fmla="*/ 72 h 174"/>
                <a:gd name="T18" fmla="*/ 28 w 166"/>
                <a:gd name="T19" fmla="*/ 72 h 174"/>
                <a:gd name="T20" fmla="*/ 40 w 166"/>
                <a:gd name="T21" fmla="*/ 48 h 174"/>
                <a:gd name="T22" fmla="*/ 48 w 166"/>
                <a:gd name="T23" fmla="*/ 38 h 174"/>
                <a:gd name="T24" fmla="*/ 56 w 166"/>
                <a:gd name="T25" fmla="*/ 26 h 174"/>
                <a:gd name="T26" fmla="*/ 64 w 166"/>
                <a:gd name="T27" fmla="*/ 16 h 174"/>
                <a:gd name="T28" fmla="*/ 74 w 166"/>
                <a:gd name="T29" fmla="*/ 8 h 174"/>
                <a:gd name="T30" fmla="*/ 86 w 166"/>
                <a:gd name="T31" fmla="*/ 2 h 174"/>
                <a:gd name="T32" fmla="*/ 100 w 166"/>
                <a:gd name="T33" fmla="*/ 0 h 174"/>
                <a:gd name="T34" fmla="*/ 100 w 166"/>
                <a:gd name="T35" fmla="*/ 0 h 174"/>
                <a:gd name="T36" fmla="*/ 114 w 166"/>
                <a:gd name="T37" fmla="*/ 0 h 174"/>
                <a:gd name="T38" fmla="*/ 126 w 166"/>
                <a:gd name="T39" fmla="*/ 4 h 174"/>
                <a:gd name="T40" fmla="*/ 134 w 166"/>
                <a:gd name="T41" fmla="*/ 10 h 174"/>
                <a:gd name="T42" fmla="*/ 142 w 166"/>
                <a:gd name="T43" fmla="*/ 18 h 174"/>
                <a:gd name="T44" fmla="*/ 150 w 166"/>
                <a:gd name="T45" fmla="*/ 26 h 174"/>
                <a:gd name="T46" fmla="*/ 156 w 166"/>
                <a:gd name="T47" fmla="*/ 36 h 174"/>
                <a:gd name="T48" fmla="*/ 166 w 166"/>
                <a:gd name="T49" fmla="*/ 58 h 174"/>
                <a:gd name="T50" fmla="*/ 166 w 166"/>
                <a:gd name="T51" fmla="*/ 5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6" h="174">
                  <a:moveTo>
                    <a:pt x="166" y="58"/>
                  </a:moveTo>
                  <a:lnTo>
                    <a:pt x="166" y="58"/>
                  </a:lnTo>
                  <a:lnTo>
                    <a:pt x="132" y="116"/>
                  </a:lnTo>
                  <a:lnTo>
                    <a:pt x="98" y="174"/>
                  </a:lnTo>
                  <a:lnTo>
                    <a:pt x="98" y="174"/>
                  </a:lnTo>
                  <a:lnTo>
                    <a:pt x="0" y="120"/>
                  </a:lnTo>
                  <a:lnTo>
                    <a:pt x="0" y="120"/>
                  </a:lnTo>
                  <a:lnTo>
                    <a:pt x="14" y="96"/>
                  </a:lnTo>
                  <a:lnTo>
                    <a:pt x="28" y="72"/>
                  </a:lnTo>
                  <a:lnTo>
                    <a:pt x="28" y="72"/>
                  </a:lnTo>
                  <a:lnTo>
                    <a:pt x="40" y="48"/>
                  </a:lnTo>
                  <a:lnTo>
                    <a:pt x="48" y="38"/>
                  </a:lnTo>
                  <a:lnTo>
                    <a:pt x="56" y="26"/>
                  </a:lnTo>
                  <a:lnTo>
                    <a:pt x="64" y="16"/>
                  </a:lnTo>
                  <a:lnTo>
                    <a:pt x="74" y="8"/>
                  </a:lnTo>
                  <a:lnTo>
                    <a:pt x="86" y="2"/>
                  </a:lnTo>
                  <a:lnTo>
                    <a:pt x="100" y="0"/>
                  </a:lnTo>
                  <a:lnTo>
                    <a:pt x="100" y="0"/>
                  </a:lnTo>
                  <a:lnTo>
                    <a:pt x="114" y="0"/>
                  </a:lnTo>
                  <a:lnTo>
                    <a:pt x="126" y="4"/>
                  </a:lnTo>
                  <a:lnTo>
                    <a:pt x="134" y="10"/>
                  </a:lnTo>
                  <a:lnTo>
                    <a:pt x="142" y="18"/>
                  </a:lnTo>
                  <a:lnTo>
                    <a:pt x="150" y="26"/>
                  </a:lnTo>
                  <a:lnTo>
                    <a:pt x="156" y="36"/>
                  </a:lnTo>
                  <a:lnTo>
                    <a:pt x="166" y="58"/>
                  </a:lnTo>
                  <a:lnTo>
                    <a:pt x="166"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想搞设计PPT(倒卖必究)-53"/>
            <p:cNvSpPr/>
            <p:nvPr/>
          </p:nvSpPr>
          <p:spPr bwMode="auto">
            <a:xfrm>
              <a:off x="4438650" y="192088"/>
              <a:ext cx="342900" cy="228600"/>
            </a:xfrm>
            <a:custGeom>
              <a:avLst/>
              <a:gdLst>
                <a:gd name="T0" fmla="*/ 0 w 216"/>
                <a:gd name="T1" fmla="*/ 2 h 144"/>
                <a:gd name="T2" fmla="*/ 0 w 216"/>
                <a:gd name="T3" fmla="*/ 2 h 144"/>
                <a:gd name="T4" fmla="*/ 40 w 216"/>
                <a:gd name="T5" fmla="*/ 0 h 144"/>
                <a:gd name="T6" fmla="*/ 90 w 216"/>
                <a:gd name="T7" fmla="*/ 0 h 144"/>
                <a:gd name="T8" fmla="*/ 90 w 216"/>
                <a:gd name="T9" fmla="*/ 0 h 144"/>
                <a:gd name="T10" fmla="*/ 124 w 216"/>
                <a:gd name="T11" fmla="*/ 2 h 144"/>
                <a:gd name="T12" fmla="*/ 140 w 216"/>
                <a:gd name="T13" fmla="*/ 4 h 144"/>
                <a:gd name="T14" fmla="*/ 144 w 216"/>
                <a:gd name="T15" fmla="*/ 6 h 144"/>
                <a:gd name="T16" fmla="*/ 150 w 216"/>
                <a:gd name="T17" fmla="*/ 10 h 144"/>
                <a:gd name="T18" fmla="*/ 150 w 216"/>
                <a:gd name="T19" fmla="*/ 10 h 144"/>
                <a:gd name="T20" fmla="*/ 158 w 216"/>
                <a:gd name="T21" fmla="*/ 24 h 144"/>
                <a:gd name="T22" fmla="*/ 164 w 216"/>
                <a:gd name="T23" fmla="*/ 38 h 144"/>
                <a:gd name="T24" fmla="*/ 172 w 216"/>
                <a:gd name="T25" fmla="*/ 52 h 144"/>
                <a:gd name="T26" fmla="*/ 180 w 216"/>
                <a:gd name="T27" fmla="*/ 66 h 144"/>
                <a:gd name="T28" fmla="*/ 180 w 216"/>
                <a:gd name="T29" fmla="*/ 66 h 144"/>
                <a:gd name="T30" fmla="*/ 190 w 216"/>
                <a:gd name="T31" fmla="*/ 62 h 144"/>
                <a:gd name="T32" fmla="*/ 198 w 216"/>
                <a:gd name="T33" fmla="*/ 56 h 144"/>
                <a:gd name="T34" fmla="*/ 206 w 216"/>
                <a:gd name="T35" fmla="*/ 52 h 144"/>
                <a:gd name="T36" fmla="*/ 216 w 216"/>
                <a:gd name="T37" fmla="*/ 46 h 144"/>
                <a:gd name="T38" fmla="*/ 216 w 216"/>
                <a:gd name="T39" fmla="*/ 46 h 144"/>
                <a:gd name="T40" fmla="*/ 160 w 216"/>
                <a:gd name="T41" fmla="*/ 144 h 144"/>
                <a:gd name="T42" fmla="*/ 160 w 216"/>
                <a:gd name="T43" fmla="*/ 144 h 144"/>
                <a:gd name="T44" fmla="*/ 108 w 216"/>
                <a:gd name="T45" fmla="*/ 144 h 144"/>
                <a:gd name="T46" fmla="*/ 52 w 216"/>
                <a:gd name="T47" fmla="*/ 142 h 144"/>
                <a:gd name="T48" fmla="*/ 52 w 216"/>
                <a:gd name="T49" fmla="*/ 142 h 144"/>
                <a:gd name="T50" fmla="*/ 58 w 216"/>
                <a:gd name="T51" fmla="*/ 138 h 144"/>
                <a:gd name="T52" fmla="*/ 66 w 216"/>
                <a:gd name="T53" fmla="*/ 134 h 144"/>
                <a:gd name="T54" fmla="*/ 74 w 216"/>
                <a:gd name="T55" fmla="*/ 130 h 144"/>
                <a:gd name="T56" fmla="*/ 80 w 216"/>
                <a:gd name="T57" fmla="*/ 124 h 144"/>
                <a:gd name="T58" fmla="*/ 80 w 216"/>
                <a:gd name="T59" fmla="*/ 124 h 144"/>
                <a:gd name="T60" fmla="*/ 54 w 216"/>
                <a:gd name="T61" fmla="*/ 74 h 144"/>
                <a:gd name="T62" fmla="*/ 40 w 216"/>
                <a:gd name="T63" fmla="*/ 48 h 144"/>
                <a:gd name="T64" fmla="*/ 26 w 216"/>
                <a:gd name="T65" fmla="*/ 26 h 144"/>
                <a:gd name="T66" fmla="*/ 26 w 216"/>
                <a:gd name="T67" fmla="*/ 26 h 144"/>
                <a:gd name="T68" fmla="*/ 22 w 216"/>
                <a:gd name="T69" fmla="*/ 18 h 144"/>
                <a:gd name="T70" fmla="*/ 16 w 216"/>
                <a:gd name="T71" fmla="*/ 10 h 144"/>
                <a:gd name="T72" fmla="*/ 8 w 216"/>
                <a:gd name="T73" fmla="*/ 6 h 144"/>
                <a:gd name="T74" fmla="*/ 0 w 216"/>
                <a:gd name="T75" fmla="*/ 2 h 144"/>
                <a:gd name="T76" fmla="*/ 0 w 216"/>
                <a:gd name="T77"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144">
                  <a:moveTo>
                    <a:pt x="0" y="2"/>
                  </a:moveTo>
                  <a:lnTo>
                    <a:pt x="0" y="2"/>
                  </a:lnTo>
                  <a:lnTo>
                    <a:pt x="40" y="0"/>
                  </a:lnTo>
                  <a:lnTo>
                    <a:pt x="90" y="0"/>
                  </a:lnTo>
                  <a:lnTo>
                    <a:pt x="90" y="0"/>
                  </a:lnTo>
                  <a:lnTo>
                    <a:pt x="124" y="2"/>
                  </a:lnTo>
                  <a:lnTo>
                    <a:pt x="140" y="4"/>
                  </a:lnTo>
                  <a:lnTo>
                    <a:pt x="144" y="6"/>
                  </a:lnTo>
                  <a:lnTo>
                    <a:pt x="150" y="10"/>
                  </a:lnTo>
                  <a:lnTo>
                    <a:pt x="150" y="10"/>
                  </a:lnTo>
                  <a:lnTo>
                    <a:pt x="158" y="24"/>
                  </a:lnTo>
                  <a:lnTo>
                    <a:pt x="164" y="38"/>
                  </a:lnTo>
                  <a:lnTo>
                    <a:pt x="172" y="52"/>
                  </a:lnTo>
                  <a:lnTo>
                    <a:pt x="180" y="66"/>
                  </a:lnTo>
                  <a:lnTo>
                    <a:pt x="180" y="66"/>
                  </a:lnTo>
                  <a:lnTo>
                    <a:pt x="190" y="62"/>
                  </a:lnTo>
                  <a:lnTo>
                    <a:pt x="198" y="56"/>
                  </a:lnTo>
                  <a:lnTo>
                    <a:pt x="206" y="52"/>
                  </a:lnTo>
                  <a:lnTo>
                    <a:pt x="216" y="46"/>
                  </a:lnTo>
                  <a:lnTo>
                    <a:pt x="216" y="46"/>
                  </a:lnTo>
                  <a:lnTo>
                    <a:pt x="160" y="144"/>
                  </a:lnTo>
                  <a:lnTo>
                    <a:pt x="160" y="144"/>
                  </a:lnTo>
                  <a:lnTo>
                    <a:pt x="108" y="144"/>
                  </a:lnTo>
                  <a:lnTo>
                    <a:pt x="52" y="142"/>
                  </a:lnTo>
                  <a:lnTo>
                    <a:pt x="52" y="142"/>
                  </a:lnTo>
                  <a:lnTo>
                    <a:pt x="58" y="138"/>
                  </a:lnTo>
                  <a:lnTo>
                    <a:pt x="66" y="134"/>
                  </a:lnTo>
                  <a:lnTo>
                    <a:pt x="74" y="130"/>
                  </a:lnTo>
                  <a:lnTo>
                    <a:pt x="80" y="124"/>
                  </a:lnTo>
                  <a:lnTo>
                    <a:pt x="80" y="124"/>
                  </a:lnTo>
                  <a:lnTo>
                    <a:pt x="54" y="74"/>
                  </a:lnTo>
                  <a:lnTo>
                    <a:pt x="40" y="48"/>
                  </a:lnTo>
                  <a:lnTo>
                    <a:pt x="26" y="26"/>
                  </a:lnTo>
                  <a:lnTo>
                    <a:pt x="26" y="26"/>
                  </a:lnTo>
                  <a:lnTo>
                    <a:pt x="22" y="18"/>
                  </a:lnTo>
                  <a:lnTo>
                    <a:pt x="16" y="10"/>
                  </a:lnTo>
                  <a:lnTo>
                    <a:pt x="8" y="6"/>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淘宝-想搞设计PPT(倒卖必究)-54"/>
            <p:cNvSpPr/>
            <p:nvPr/>
          </p:nvSpPr>
          <p:spPr bwMode="auto">
            <a:xfrm>
              <a:off x="4625975" y="411163"/>
              <a:ext cx="247650" cy="381000"/>
            </a:xfrm>
            <a:custGeom>
              <a:avLst/>
              <a:gdLst>
                <a:gd name="T0" fmla="*/ 88 w 156"/>
                <a:gd name="T1" fmla="*/ 240 h 240"/>
                <a:gd name="T2" fmla="*/ 88 w 156"/>
                <a:gd name="T3" fmla="*/ 240 h 240"/>
                <a:gd name="T4" fmla="*/ 86 w 156"/>
                <a:gd name="T5" fmla="*/ 226 h 240"/>
                <a:gd name="T6" fmla="*/ 82 w 156"/>
                <a:gd name="T7" fmla="*/ 212 h 240"/>
                <a:gd name="T8" fmla="*/ 72 w 156"/>
                <a:gd name="T9" fmla="*/ 186 h 240"/>
                <a:gd name="T10" fmla="*/ 58 w 156"/>
                <a:gd name="T11" fmla="*/ 160 h 240"/>
                <a:gd name="T12" fmla="*/ 44 w 156"/>
                <a:gd name="T13" fmla="*/ 138 h 240"/>
                <a:gd name="T14" fmla="*/ 44 w 156"/>
                <a:gd name="T15" fmla="*/ 138 h 240"/>
                <a:gd name="T16" fmla="*/ 22 w 156"/>
                <a:gd name="T17" fmla="*/ 98 h 240"/>
                <a:gd name="T18" fmla="*/ 0 w 156"/>
                <a:gd name="T19" fmla="*/ 58 h 240"/>
                <a:gd name="T20" fmla="*/ 0 w 156"/>
                <a:gd name="T21" fmla="*/ 58 h 240"/>
                <a:gd name="T22" fmla="*/ 98 w 156"/>
                <a:gd name="T23" fmla="*/ 0 h 240"/>
                <a:gd name="T24" fmla="*/ 98 w 156"/>
                <a:gd name="T25" fmla="*/ 0 h 240"/>
                <a:gd name="T26" fmla="*/ 108 w 156"/>
                <a:gd name="T27" fmla="*/ 18 h 240"/>
                <a:gd name="T28" fmla="*/ 120 w 156"/>
                <a:gd name="T29" fmla="*/ 40 h 240"/>
                <a:gd name="T30" fmla="*/ 142 w 156"/>
                <a:gd name="T31" fmla="*/ 82 h 240"/>
                <a:gd name="T32" fmla="*/ 142 w 156"/>
                <a:gd name="T33" fmla="*/ 82 h 240"/>
                <a:gd name="T34" fmla="*/ 152 w 156"/>
                <a:gd name="T35" fmla="*/ 98 h 240"/>
                <a:gd name="T36" fmla="*/ 154 w 156"/>
                <a:gd name="T37" fmla="*/ 106 h 240"/>
                <a:gd name="T38" fmla="*/ 156 w 156"/>
                <a:gd name="T39" fmla="*/ 116 h 240"/>
                <a:gd name="T40" fmla="*/ 156 w 156"/>
                <a:gd name="T41" fmla="*/ 116 h 240"/>
                <a:gd name="T42" fmla="*/ 154 w 156"/>
                <a:gd name="T43" fmla="*/ 124 h 240"/>
                <a:gd name="T44" fmla="*/ 152 w 156"/>
                <a:gd name="T45" fmla="*/ 132 h 240"/>
                <a:gd name="T46" fmla="*/ 142 w 156"/>
                <a:gd name="T47" fmla="*/ 150 h 240"/>
                <a:gd name="T48" fmla="*/ 124 w 156"/>
                <a:gd name="T49" fmla="*/ 180 h 240"/>
                <a:gd name="T50" fmla="*/ 124 w 156"/>
                <a:gd name="T51" fmla="*/ 180 h 240"/>
                <a:gd name="T52" fmla="*/ 104 w 156"/>
                <a:gd name="T53" fmla="*/ 210 h 240"/>
                <a:gd name="T54" fmla="*/ 88 w 156"/>
                <a:gd name="T55" fmla="*/ 240 h 240"/>
                <a:gd name="T56" fmla="*/ 88 w 156"/>
                <a:gd name="T5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 h="240">
                  <a:moveTo>
                    <a:pt x="88" y="240"/>
                  </a:moveTo>
                  <a:lnTo>
                    <a:pt x="88" y="240"/>
                  </a:lnTo>
                  <a:lnTo>
                    <a:pt x="86" y="226"/>
                  </a:lnTo>
                  <a:lnTo>
                    <a:pt x="82" y="212"/>
                  </a:lnTo>
                  <a:lnTo>
                    <a:pt x="72" y="186"/>
                  </a:lnTo>
                  <a:lnTo>
                    <a:pt x="58" y="160"/>
                  </a:lnTo>
                  <a:lnTo>
                    <a:pt x="44" y="138"/>
                  </a:lnTo>
                  <a:lnTo>
                    <a:pt x="44" y="138"/>
                  </a:lnTo>
                  <a:lnTo>
                    <a:pt x="22" y="98"/>
                  </a:lnTo>
                  <a:lnTo>
                    <a:pt x="0" y="58"/>
                  </a:lnTo>
                  <a:lnTo>
                    <a:pt x="0" y="58"/>
                  </a:lnTo>
                  <a:lnTo>
                    <a:pt x="98" y="0"/>
                  </a:lnTo>
                  <a:lnTo>
                    <a:pt x="98" y="0"/>
                  </a:lnTo>
                  <a:lnTo>
                    <a:pt x="108" y="18"/>
                  </a:lnTo>
                  <a:lnTo>
                    <a:pt x="120" y="40"/>
                  </a:lnTo>
                  <a:lnTo>
                    <a:pt x="142" y="82"/>
                  </a:lnTo>
                  <a:lnTo>
                    <a:pt x="142" y="82"/>
                  </a:lnTo>
                  <a:lnTo>
                    <a:pt x="152" y="98"/>
                  </a:lnTo>
                  <a:lnTo>
                    <a:pt x="154" y="106"/>
                  </a:lnTo>
                  <a:lnTo>
                    <a:pt x="156" y="116"/>
                  </a:lnTo>
                  <a:lnTo>
                    <a:pt x="156" y="116"/>
                  </a:lnTo>
                  <a:lnTo>
                    <a:pt x="154" y="124"/>
                  </a:lnTo>
                  <a:lnTo>
                    <a:pt x="152" y="132"/>
                  </a:lnTo>
                  <a:lnTo>
                    <a:pt x="142" y="150"/>
                  </a:lnTo>
                  <a:lnTo>
                    <a:pt x="124" y="180"/>
                  </a:lnTo>
                  <a:lnTo>
                    <a:pt x="124" y="180"/>
                  </a:lnTo>
                  <a:lnTo>
                    <a:pt x="104" y="210"/>
                  </a:lnTo>
                  <a:lnTo>
                    <a:pt x="88" y="240"/>
                  </a:lnTo>
                  <a:lnTo>
                    <a:pt x="88"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淘宝-想搞设计PPT(倒卖必究)-55"/>
            <p:cNvSpPr/>
            <p:nvPr/>
          </p:nvSpPr>
          <p:spPr bwMode="auto">
            <a:xfrm>
              <a:off x="4121150" y="452438"/>
              <a:ext cx="254000" cy="349250"/>
            </a:xfrm>
            <a:custGeom>
              <a:avLst/>
              <a:gdLst>
                <a:gd name="T0" fmla="*/ 0 w 160"/>
                <a:gd name="T1" fmla="*/ 0 h 220"/>
                <a:gd name="T2" fmla="*/ 0 w 160"/>
                <a:gd name="T3" fmla="*/ 0 h 220"/>
                <a:gd name="T4" fmla="*/ 110 w 160"/>
                <a:gd name="T5" fmla="*/ 0 h 220"/>
                <a:gd name="T6" fmla="*/ 110 w 160"/>
                <a:gd name="T7" fmla="*/ 0 h 220"/>
                <a:gd name="T8" fmla="*/ 136 w 160"/>
                <a:gd name="T9" fmla="*/ 50 h 220"/>
                <a:gd name="T10" fmla="*/ 160 w 160"/>
                <a:gd name="T11" fmla="*/ 96 h 220"/>
                <a:gd name="T12" fmla="*/ 160 w 160"/>
                <a:gd name="T13" fmla="*/ 96 h 220"/>
                <a:gd name="T14" fmla="*/ 132 w 160"/>
                <a:gd name="T15" fmla="*/ 80 h 220"/>
                <a:gd name="T16" fmla="*/ 132 w 160"/>
                <a:gd name="T17" fmla="*/ 80 h 220"/>
                <a:gd name="T18" fmla="*/ 116 w 160"/>
                <a:gd name="T19" fmla="*/ 106 h 220"/>
                <a:gd name="T20" fmla="*/ 102 w 160"/>
                <a:gd name="T21" fmla="*/ 132 h 220"/>
                <a:gd name="T22" fmla="*/ 86 w 160"/>
                <a:gd name="T23" fmla="*/ 160 h 220"/>
                <a:gd name="T24" fmla="*/ 70 w 160"/>
                <a:gd name="T25" fmla="*/ 186 h 220"/>
                <a:gd name="T26" fmla="*/ 70 w 160"/>
                <a:gd name="T27" fmla="*/ 186 h 220"/>
                <a:gd name="T28" fmla="*/ 66 w 160"/>
                <a:gd name="T29" fmla="*/ 202 h 220"/>
                <a:gd name="T30" fmla="*/ 66 w 160"/>
                <a:gd name="T31" fmla="*/ 212 h 220"/>
                <a:gd name="T32" fmla="*/ 66 w 160"/>
                <a:gd name="T33" fmla="*/ 220 h 220"/>
                <a:gd name="T34" fmla="*/ 66 w 160"/>
                <a:gd name="T35" fmla="*/ 220 h 220"/>
                <a:gd name="T36" fmla="*/ 42 w 160"/>
                <a:gd name="T37" fmla="*/ 178 h 220"/>
                <a:gd name="T38" fmla="*/ 18 w 160"/>
                <a:gd name="T39" fmla="*/ 134 h 220"/>
                <a:gd name="T40" fmla="*/ 18 w 160"/>
                <a:gd name="T41" fmla="*/ 134 h 220"/>
                <a:gd name="T42" fmla="*/ 6 w 160"/>
                <a:gd name="T43" fmla="*/ 114 h 220"/>
                <a:gd name="T44" fmla="*/ 2 w 160"/>
                <a:gd name="T45" fmla="*/ 104 h 220"/>
                <a:gd name="T46" fmla="*/ 0 w 160"/>
                <a:gd name="T47" fmla="*/ 94 h 220"/>
                <a:gd name="T48" fmla="*/ 0 w 160"/>
                <a:gd name="T49" fmla="*/ 94 h 220"/>
                <a:gd name="T50" fmla="*/ 0 w 160"/>
                <a:gd name="T51" fmla="*/ 84 h 220"/>
                <a:gd name="T52" fmla="*/ 2 w 160"/>
                <a:gd name="T53" fmla="*/ 74 h 220"/>
                <a:gd name="T54" fmla="*/ 6 w 160"/>
                <a:gd name="T55" fmla="*/ 66 h 220"/>
                <a:gd name="T56" fmla="*/ 12 w 160"/>
                <a:gd name="T57" fmla="*/ 58 h 220"/>
                <a:gd name="T58" fmla="*/ 24 w 160"/>
                <a:gd name="T59" fmla="*/ 40 h 220"/>
                <a:gd name="T60" fmla="*/ 28 w 160"/>
                <a:gd name="T61" fmla="*/ 32 h 220"/>
                <a:gd name="T62" fmla="*/ 34 w 160"/>
                <a:gd name="T63" fmla="*/ 24 h 220"/>
                <a:gd name="T64" fmla="*/ 34 w 160"/>
                <a:gd name="T65" fmla="*/ 24 h 220"/>
                <a:gd name="T66" fmla="*/ 26 w 160"/>
                <a:gd name="T67" fmla="*/ 16 h 220"/>
                <a:gd name="T68" fmla="*/ 16 w 160"/>
                <a:gd name="T69" fmla="*/ 12 h 220"/>
                <a:gd name="T70" fmla="*/ 8 w 160"/>
                <a:gd name="T71" fmla="*/ 6 h 220"/>
                <a:gd name="T72" fmla="*/ 0 w 160"/>
                <a:gd name="T73" fmla="*/ 0 h 220"/>
                <a:gd name="T74" fmla="*/ 0 w 160"/>
                <a:gd name="T75"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220">
                  <a:moveTo>
                    <a:pt x="0" y="0"/>
                  </a:moveTo>
                  <a:lnTo>
                    <a:pt x="0" y="0"/>
                  </a:lnTo>
                  <a:lnTo>
                    <a:pt x="110" y="0"/>
                  </a:lnTo>
                  <a:lnTo>
                    <a:pt x="110" y="0"/>
                  </a:lnTo>
                  <a:lnTo>
                    <a:pt x="136" y="50"/>
                  </a:lnTo>
                  <a:lnTo>
                    <a:pt x="160" y="96"/>
                  </a:lnTo>
                  <a:lnTo>
                    <a:pt x="160" y="96"/>
                  </a:lnTo>
                  <a:lnTo>
                    <a:pt x="132" y="80"/>
                  </a:lnTo>
                  <a:lnTo>
                    <a:pt x="132" y="80"/>
                  </a:lnTo>
                  <a:lnTo>
                    <a:pt x="116" y="106"/>
                  </a:lnTo>
                  <a:lnTo>
                    <a:pt x="102" y="132"/>
                  </a:lnTo>
                  <a:lnTo>
                    <a:pt x="86" y="160"/>
                  </a:lnTo>
                  <a:lnTo>
                    <a:pt x="70" y="186"/>
                  </a:lnTo>
                  <a:lnTo>
                    <a:pt x="70" y="186"/>
                  </a:lnTo>
                  <a:lnTo>
                    <a:pt x="66" y="202"/>
                  </a:lnTo>
                  <a:lnTo>
                    <a:pt x="66" y="212"/>
                  </a:lnTo>
                  <a:lnTo>
                    <a:pt x="66" y="220"/>
                  </a:lnTo>
                  <a:lnTo>
                    <a:pt x="66" y="220"/>
                  </a:lnTo>
                  <a:lnTo>
                    <a:pt x="42" y="178"/>
                  </a:lnTo>
                  <a:lnTo>
                    <a:pt x="18" y="134"/>
                  </a:lnTo>
                  <a:lnTo>
                    <a:pt x="18" y="134"/>
                  </a:lnTo>
                  <a:lnTo>
                    <a:pt x="6" y="114"/>
                  </a:lnTo>
                  <a:lnTo>
                    <a:pt x="2" y="104"/>
                  </a:lnTo>
                  <a:lnTo>
                    <a:pt x="0" y="94"/>
                  </a:lnTo>
                  <a:lnTo>
                    <a:pt x="0" y="94"/>
                  </a:lnTo>
                  <a:lnTo>
                    <a:pt x="0" y="84"/>
                  </a:lnTo>
                  <a:lnTo>
                    <a:pt x="2" y="74"/>
                  </a:lnTo>
                  <a:lnTo>
                    <a:pt x="6" y="66"/>
                  </a:lnTo>
                  <a:lnTo>
                    <a:pt x="12" y="58"/>
                  </a:lnTo>
                  <a:lnTo>
                    <a:pt x="24" y="40"/>
                  </a:lnTo>
                  <a:lnTo>
                    <a:pt x="28" y="32"/>
                  </a:lnTo>
                  <a:lnTo>
                    <a:pt x="34" y="24"/>
                  </a:lnTo>
                  <a:lnTo>
                    <a:pt x="34" y="24"/>
                  </a:lnTo>
                  <a:lnTo>
                    <a:pt x="26" y="16"/>
                  </a:lnTo>
                  <a:lnTo>
                    <a:pt x="16" y="12"/>
                  </a:lnTo>
                  <a:lnTo>
                    <a:pt x="8" y="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淘宝-想搞设计PPT(倒卖必究)-56"/>
            <p:cNvSpPr/>
            <p:nvPr/>
          </p:nvSpPr>
          <p:spPr bwMode="auto">
            <a:xfrm>
              <a:off x="4514850" y="639763"/>
              <a:ext cx="244475" cy="307975"/>
            </a:xfrm>
            <a:custGeom>
              <a:avLst/>
              <a:gdLst>
                <a:gd name="T0" fmla="*/ 54 w 154"/>
                <a:gd name="T1" fmla="*/ 0 h 194"/>
                <a:gd name="T2" fmla="*/ 54 w 154"/>
                <a:gd name="T3" fmla="*/ 0 h 194"/>
                <a:gd name="T4" fmla="*/ 54 w 154"/>
                <a:gd name="T5" fmla="*/ 8 h 194"/>
                <a:gd name="T6" fmla="*/ 54 w 154"/>
                <a:gd name="T7" fmla="*/ 16 h 194"/>
                <a:gd name="T8" fmla="*/ 54 w 154"/>
                <a:gd name="T9" fmla="*/ 34 h 194"/>
                <a:gd name="T10" fmla="*/ 54 w 154"/>
                <a:gd name="T11" fmla="*/ 34 h 194"/>
                <a:gd name="T12" fmla="*/ 74 w 154"/>
                <a:gd name="T13" fmla="*/ 36 h 194"/>
                <a:gd name="T14" fmla="*/ 94 w 154"/>
                <a:gd name="T15" fmla="*/ 36 h 194"/>
                <a:gd name="T16" fmla="*/ 134 w 154"/>
                <a:gd name="T17" fmla="*/ 36 h 194"/>
                <a:gd name="T18" fmla="*/ 134 w 154"/>
                <a:gd name="T19" fmla="*/ 36 h 194"/>
                <a:gd name="T20" fmla="*/ 146 w 154"/>
                <a:gd name="T21" fmla="*/ 60 h 194"/>
                <a:gd name="T22" fmla="*/ 152 w 154"/>
                <a:gd name="T23" fmla="*/ 74 h 194"/>
                <a:gd name="T24" fmla="*/ 154 w 154"/>
                <a:gd name="T25" fmla="*/ 90 h 194"/>
                <a:gd name="T26" fmla="*/ 154 w 154"/>
                <a:gd name="T27" fmla="*/ 90 h 194"/>
                <a:gd name="T28" fmla="*/ 152 w 154"/>
                <a:gd name="T29" fmla="*/ 106 h 194"/>
                <a:gd name="T30" fmla="*/ 146 w 154"/>
                <a:gd name="T31" fmla="*/ 120 h 194"/>
                <a:gd name="T32" fmla="*/ 136 w 154"/>
                <a:gd name="T33" fmla="*/ 132 h 194"/>
                <a:gd name="T34" fmla="*/ 126 w 154"/>
                <a:gd name="T35" fmla="*/ 140 h 194"/>
                <a:gd name="T36" fmla="*/ 110 w 154"/>
                <a:gd name="T37" fmla="*/ 146 h 194"/>
                <a:gd name="T38" fmla="*/ 94 w 154"/>
                <a:gd name="T39" fmla="*/ 150 h 194"/>
                <a:gd name="T40" fmla="*/ 76 w 154"/>
                <a:gd name="T41" fmla="*/ 152 h 194"/>
                <a:gd name="T42" fmla="*/ 54 w 154"/>
                <a:gd name="T43" fmla="*/ 150 h 194"/>
                <a:gd name="T44" fmla="*/ 54 w 154"/>
                <a:gd name="T45" fmla="*/ 150 h 194"/>
                <a:gd name="T46" fmla="*/ 54 w 154"/>
                <a:gd name="T47" fmla="*/ 172 h 194"/>
                <a:gd name="T48" fmla="*/ 54 w 154"/>
                <a:gd name="T49" fmla="*/ 194 h 194"/>
                <a:gd name="T50" fmla="*/ 54 w 154"/>
                <a:gd name="T51" fmla="*/ 194 h 194"/>
                <a:gd name="T52" fmla="*/ 26 w 154"/>
                <a:gd name="T53" fmla="*/ 146 h 194"/>
                <a:gd name="T54" fmla="*/ 0 w 154"/>
                <a:gd name="T55" fmla="*/ 96 h 194"/>
                <a:gd name="T56" fmla="*/ 0 w 154"/>
                <a:gd name="T57" fmla="*/ 96 h 194"/>
                <a:gd name="T58" fmla="*/ 26 w 154"/>
                <a:gd name="T59" fmla="*/ 48 h 194"/>
                <a:gd name="T60" fmla="*/ 40 w 154"/>
                <a:gd name="T61" fmla="*/ 24 h 194"/>
                <a:gd name="T62" fmla="*/ 54 w 154"/>
                <a:gd name="T63" fmla="*/ 0 h 194"/>
                <a:gd name="T64" fmla="*/ 54 w 154"/>
                <a:gd name="T6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4" h="194">
                  <a:moveTo>
                    <a:pt x="54" y="0"/>
                  </a:moveTo>
                  <a:lnTo>
                    <a:pt x="54" y="0"/>
                  </a:lnTo>
                  <a:lnTo>
                    <a:pt x="54" y="8"/>
                  </a:lnTo>
                  <a:lnTo>
                    <a:pt x="54" y="16"/>
                  </a:lnTo>
                  <a:lnTo>
                    <a:pt x="54" y="34"/>
                  </a:lnTo>
                  <a:lnTo>
                    <a:pt x="54" y="34"/>
                  </a:lnTo>
                  <a:lnTo>
                    <a:pt x="74" y="36"/>
                  </a:lnTo>
                  <a:lnTo>
                    <a:pt x="94" y="36"/>
                  </a:lnTo>
                  <a:lnTo>
                    <a:pt x="134" y="36"/>
                  </a:lnTo>
                  <a:lnTo>
                    <a:pt x="134" y="36"/>
                  </a:lnTo>
                  <a:lnTo>
                    <a:pt x="146" y="60"/>
                  </a:lnTo>
                  <a:lnTo>
                    <a:pt x="152" y="74"/>
                  </a:lnTo>
                  <a:lnTo>
                    <a:pt x="154" y="90"/>
                  </a:lnTo>
                  <a:lnTo>
                    <a:pt x="154" y="90"/>
                  </a:lnTo>
                  <a:lnTo>
                    <a:pt x="152" y="106"/>
                  </a:lnTo>
                  <a:lnTo>
                    <a:pt x="146" y="120"/>
                  </a:lnTo>
                  <a:lnTo>
                    <a:pt x="136" y="132"/>
                  </a:lnTo>
                  <a:lnTo>
                    <a:pt x="126" y="140"/>
                  </a:lnTo>
                  <a:lnTo>
                    <a:pt x="110" y="146"/>
                  </a:lnTo>
                  <a:lnTo>
                    <a:pt x="94" y="150"/>
                  </a:lnTo>
                  <a:lnTo>
                    <a:pt x="76" y="152"/>
                  </a:lnTo>
                  <a:lnTo>
                    <a:pt x="54" y="150"/>
                  </a:lnTo>
                  <a:lnTo>
                    <a:pt x="54" y="150"/>
                  </a:lnTo>
                  <a:lnTo>
                    <a:pt x="54" y="172"/>
                  </a:lnTo>
                  <a:lnTo>
                    <a:pt x="54" y="194"/>
                  </a:lnTo>
                  <a:lnTo>
                    <a:pt x="54" y="194"/>
                  </a:lnTo>
                  <a:lnTo>
                    <a:pt x="26" y="146"/>
                  </a:lnTo>
                  <a:lnTo>
                    <a:pt x="0" y="96"/>
                  </a:lnTo>
                  <a:lnTo>
                    <a:pt x="0" y="96"/>
                  </a:lnTo>
                  <a:lnTo>
                    <a:pt x="26" y="48"/>
                  </a:lnTo>
                  <a:lnTo>
                    <a:pt x="40" y="24"/>
                  </a:lnTo>
                  <a:lnTo>
                    <a:pt x="54" y="0"/>
                  </a:ln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淘宝-想搞设计PPT(倒卖必究)-57"/>
            <p:cNvSpPr/>
            <p:nvPr/>
          </p:nvSpPr>
          <p:spPr bwMode="auto">
            <a:xfrm>
              <a:off x="4229100" y="700088"/>
              <a:ext cx="244475" cy="180975"/>
            </a:xfrm>
            <a:custGeom>
              <a:avLst/>
              <a:gdLst>
                <a:gd name="T0" fmla="*/ 154 w 154"/>
                <a:gd name="T1" fmla="*/ 0 h 114"/>
                <a:gd name="T2" fmla="*/ 154 w 154"/>
                <a:gd name="T3" fmla="*/ 0 h 114"/>
                <a:gd name="T4" fmla="*/ 154 w 154"/>
                <a:gd name="T5" fmla="*/ 112 h 114"/>
                <a:gd name="T6" fmla="*/ 154 w 154"/>
                <a:gd name="T7" fmla="*/ 112 h 114"/>
                <a:gd name="T8" fmla="*/ 112 w 154"/>
                <a:gd name="T9" fmla="*/ 114 h 114"/>
                <a:gd name="T10" fmla="*/ 90 w 154"/>
                <a:gd name="T11" fmla="*/ 114 h 114"/>
                <a:gd name="T12" fmla="*/ 70 w 154"/>
                <a:gd name="T13" fmla="*/ 114 h 114"/>
                <a:gd name="T14" fmla="*/ 50 w 154"/>
                <a:gd name="T15" fmla="*/ 112 h 114"/>
                <a:gd name="T16" fmla="*/ 32 w 154"/>
                <a:gd name="T17" fmla="*/ 106 h 114"/>
                <a:gd name="T18" fmla="*/ 24 w 154"/>
                <a:gd name="T19" fmla="*/ 102 h 114"/>
                <a:gd name="T20" fmla="*/ 18 w 154"/>
                <a:gd name="T21" fmla="*/ 98 h 114"/>
                <a:gd name="T22" fmla="*/ 12 w 154"/>
                <a:gd name="T23" fmla="*/ 92 h 114"/>
                <a:gd name="T24" fmla="*/ 6 w 154"/>
                <a:gd name="T25" fmla="*/ 84 h 114"/>
                <a:gd name="T26" fmla="*/ 6 w 154"/>
                <a:gd name="T27" fmla="*/ 84 h 114"/>
                <a:gd name="T28" fmla="*/ 2 w 154"/>
                <a:gd name="T29" fmla="*/ 74 h 114"/>
                <a:gd name="T30" fmla="*/ 0 w 154"/>
                <a:gd name="T31" fmla="*/ 62 h 114"/>
                <a:gd name="T32" fmla="*/ 2 w 154"/>
                <a:gd name="T33" fmla="*/ 52 h 114"/>
                <a:gd name="T34" fmla="*/ 4 w 154"/>
                <a:gd name="T35" fmla="*/ 40 h 114"/>
                <a:gd name="T36" fmla="*/ 8 w 154"/>
                <a:gd name="T37" fmla="*/ 30 h 114"/>
                <a:gd name="T38" fmla="*/ 12 w 154"/>
                <a:gd name="T39" fmla="*/ 20 h 114"/>
                <a:gd name="T40" fmla="*/ 24 w 154"/>
                <a:gd name="T41" fmla="*/ 0 h 114"/>
                <a:gd name="T42" fmla="*/ 24 w 154"/>
                <a:gd name="T43" fmla="*/ 0 h 114"/>
                <a:gd name="T44" fmla="*/ 154 w 154"/>
                <a:gd name="T45" fmla="*/ 0 h 114"/>
                <a:gd name="T46" fmla="*/ 154 w 154"/>
                <a:gd name="T4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114">
                  <a:moveTo>
                    <a:pt x="154" y="0"/>
                  </a:moveTo>
                  <a:lnTo>
                    <a:pt x="154" y="0"/>
                  </a:lnTo>
                  <a:lnTo>
                    <a:pt x="154" y="112"/>
                  </a:lnTo>
                  <a:lnTo>
                    <a:pt x="154" y="112"/>
                  </a:lnTo>
                  <a:lnTo>
                    <a:pt x="112" y="114"/>
                  </a:lnTo>
                  <a:lnTo>
                    <a:pt x="90" y="114"/>
                  </a:lnTo>
                  <a:lnTo>
                    <a:pt x="70" y="114"/>
                  </a:lnTo>
                  <a:lnTo>
                    <a:pt x="50" y="112"/>
                  </a:lnTo>
                  <a:lnTo>
                    <a:pt x="32" y="106"/>
                  </a:lnTo>
                  <a:lnTo>
                    <a:pt x="24" y="102"/>
                  </a:lnTo>
                  <a:lnTo>
                    <a:pt x="18" y="98"/>
                  </a:lnTo>
                  <a:lnTo>
                    <a:pt x="12" y="92"/>
                  </a:lnTo>
                  <a:lnTo>
                    <a:pt x="6" y="84"/>
                  </a:lnTo>
                  <a:lnTo>
                    <a:pt x="6" y="84"/>
                  </a:lnTo>
                  <a:lnTo>
                    <a:pt x="2" y="74"/>
                  </a:lnTo>
                  <a:lnTo>
                    <a:pt x="0" y="62"/>
                  </a:lnTo>
                  <a:lnTo>
                    <a:pt x="2" y="52"/>
                  </a:lnTo>
                  <a:lnTo>
                    <a:pt x="4" y="40"/>
                  </a:lnTo>
                  <a:lnTo>
                    <a:pt x="8" y="30"/>
                  </a:lnTo>
                  <a:lnTo>
                    <a:pt x="12" y="20"/>
                  </a:lnTo>
                  <a:lnTo>
                    <a:pt x="24" y="0"/>
                  </a:lnTo>
                  <a:lnTo>
                    <a:pt x="24" y="0"/>
                  </a:lnTo>
                  <a:lnTo>
                    <a:pt x="154" y="0"/>
                  </a:lnTo>
                  <a:lnTo>
                    <a:pt x="1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9" name="淘宝-想搞设计PPT(倒卖必究)-59"/>
          <p:cNvSpPr/>
          <p:nvPr/>
        </p:nvSpPr>
        <p:spPr>
          <a:xfrm>
            <a:off x="7172534" y="1715538"/>
            <a:ext cx="1169845" cy="1169845"/>
          </a:xfrm>
          <a:prstGeom prst="ellipse">
            <a:avLst/>
          </a:prstGeom>
          <a:gradFill flip="none" rotWithShape="1">
            <a:gsLst>
              <a:gs pos="0">
                <a:schemeClr val="bg1"/>
              </a:gs>
              <a:gs pos="55000">
                <a:schemeClr val="bg1">
                  <a:lumMod val="85000"/>
                </a:schemeClr>
              </a:gs>
              <a:gs pos="100000">
                <a:schemeClr val="bg1"/>
              </a:gs>
            </a:gsLst>
            <a:lin ang="2700000" scaled="1"/>
            <a:tileRect/>
          </a:gradFill>
          <a:ln w="9525" cap="flat" cmpd="sng" algn="ctr">
            <a:solidFill>
              <a:sysClr val="window" lastClr="FFFFFF"/>
            </a:solidFill>
            <a:prstDash val="solid"/>
          </a:ln>
          <a:effectLst>
            <a:outerShdw blurRad="50800" dist="635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60" name="淘宝-想搞设计PPT(倒卖必究)-60"/>
          <p:cNvSpPr txBox="1"/>
          <p:nvPr/>
        </p:nvSpPr>
        <p:spPr>
          <a:xfrm>
            <a:off x="7511187" y="2300461"/>
            <a:ext cx="492534" cy="333595"/>
          </a:xfrm>
          <a:prstGeom prst="rect">
            <a:avLst/>
          </a:prstGeom>
          <a:noFill/>
        </p:spPr>
        <p:txBody>
          <a:bodyPr wrap="none" rtlCol="0">
            <a:spAutoFit/>
          </a:bodyPr>
          <a:lstStyle/>
          <a:p>
            <a:r>
              <a:rPr lang="en-US" sz="2000" dirty="0">
                <a:solidFill>
                  <a:schemeClr val="tx1">
                    <a:lumMod val="75000"/>
                    <a:lumOff val="25000"/>
                  </a:schemeClr>
                </a:solidFill>
              </a:rPr>
              <a:t>text</a:t>
            </a:r>
            <a:endParaRPr lang="en-GB" sz="2000" dirty="0">
              <a:solidFill>
                <a:schemeClr val="tx1">
                  <a:lumMod val="75000"/>
                  <a:lumOff val="25000"/>
                </a:schemeClr>
              </a:solidFill>
            </a:endParaRPr>
          </a:p>
        </p:txBody>
      </p:sp>
      <p:grpSp>
        <p:nvGrpSpPr>
          <p:cNvPr id="61" name="Group 25"/>
          <p:cNvGrpSpPr/>
          <p:nvPr/>
        </p:nvGrpSpPr>
        <p:grpSpPr>
          <a:xfrm>
            <a:off x="7603348" y="1939496"/>
            <a:ext cx="308216" cy="288755"/>
            <a:chOff x="5368132" y="3540125"/>
            <a:chExt cx="465138" cy="435769"/>
          </a:xfrm>
        </p:grpSpPr>
        <p:sp>
          <p:nvSpPr>
            <p:cNvPr id="62" name="淘宝-想搞设计PPT(倒卖必究)-62"/>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rgbClr val="424242"/>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3" name="淘宝-想搞设计PPT(倒卖必究)-63"/>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rgbClr val="424242"/>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64" name="Group 36"/>
          <p:cNvGrpSpPr/>
          <p:nvPr/>
        </p:nvGrpSpPr>
        <p:grpSpPr>
          <a:xfrm>
            <a:off x="6304178" y="3351622"/>
            <a:ext cx="1656243" cy="1656243"/>
            <a:chOff x="4504115" y="2715244"/>
            <a:chExt cx="2499486" cy="2499486"/>
          </a:xfrm>
        </p:grpSpPr>
        <p:sp>
          <p:nvSpPr>
            <p:cNvPr id="65" name="淘宝-想搞设计PPT(倒卖必究)-65"/>
            <p:cNvSpPr/>
            <p:nvPr/>
          </p:nvSpPr>
          <p:spPr>
            <a:xfrm>
              <a:off x="4504115" y="2715244"/>
              <a:ext cx="2499486" cy="2499486"/>
            </a:xfrm>
            <a:prstGeom prst="ellipse">
              <a:avLst/>
            </a:prstGeom>
            <a:gradFill flip="none" rotWithShape="1">
              <a:gsLst>
                <a:gs pos="0">
                  <a:schemeClr val="bg1"/>
                </a:gs>
                <a:gs pos="55000">
                  <a:schemeClr val="bg1">
                    <a:lumMod val="85000"/>
                  </a:schemeClr>
                </a:gs>
                <a:gs pos="100000">
                  <a:schemeClr val="bg1"/>
                </a:gs>
              </a:gsLst>
              <a:lin ang="2700000" scaled="1"/>
              <a:tileRect/>
            </a:gradFill>
            <a:ln w="9525" cap="flat" cmpd="sng" algn="ctr">
              <a:solidFill>
                <a:sysClr val="window" lastClr="FFFFFF"/>
              </a:solidFill>
              <a:prstDash val="solid"/>
            </a:ln>
            <a:effectLst>
              <a:outerShdw blurRad="152400" dist="889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67" name="淘宝-想搞设计PPT(倒卖必究)-67"/>
            <p:cNvSpPr/>
            <p:nvPr/>
          </p:nvSpPr>
          <p:spPr bwMode="auto">
            <a:xfrm>
              <a:off x="5505555" y="3237890"/>
              <a:ext cx="618042" cy="681009"/>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424242"/>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68" name="Group 37"/>
          <p:cNvGrpSpPr/>
          <p:nvPr/>
        </p:nvGrpSpPr>
        <p:grpSpPr>
          <a:xfrm>
            <a:off x="8335830" y="4997731"/>
            <a:ext cx="924851" cy="924851"/>
            <a:chOff x="7570142" y="5199436"/>
            <a:chExt cx="1395721" cy="1395721"/>
          </a:xfrm>
        </p:grpSpPr>
        <p:sp>
          <p:nvSpPr>
            <p:cNvPr id="69" name="淘宝-想搞设计PPT(倒卖必究)-69"/>
            <p:cNvSpPr/>
            <p:nvPr/>
          </p:nvSpPr>
          <p:spPr>
            <a:xfrm>
              <a:off x="7570142" y="5199436"/>
              <a:ext cx="1395721" cy="1395721"/>
            </a:xfrm>
            <a:prstGeom prst="ellipse">
              <a:avLst/>
            </a:prstGeom>
            <a:gradFill flip="none" rotWithShape="1">
              <a:gsLst>
                <a:gs pos="0">
                  <a:schemeClr val="bg1"/>
                </a:gs>
                <a:gs pos="55000">
                  <a:schemeClr val="bg1">
                    <a:lumMod val="85000"/>
                  </a:schemeClr>
                </a:gs>
                <a:gs pos="100000">
                  <a:schemeClr val="bg1"/>
                </a:gs>
              </a:gsLst>
              <a:lin ang="2700000" scaled="1"/>
              <a:tileRect/>
            </a:gradFill>
            <a:ln w="9525" cap="flat" cmpd="sng" algn="ctr">
              <a:solidFill>
                <a:sysClr val="window" lastClr="FFFFFF"/>
              </a:solidFill>
              <a:prstDash val="solid"/>
            </a:ln>
            <a:effectLst>
              <a:outerShdw blurRad="50800" dist="635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70" name="淘宝-想搞设计PPT(倒卖必究)-70"/>
            <p:cNvSpPr txBox="1"/>
            <p:nvPr/>
          </p:nvSpPr>
          <p:spPr>
            <a:xfrm>
              <a:off x="7922878" y="5947330"/>
              <a:ext cx="689646" cy="464712"/>
            </a:xfrm>
            <a:prstGeom prst="rect">
              <a:avLst/>
            </a:prstGeom>
            <a:noFill/>
          </p:spPr>
          <p:txBody>
            <a:bodyPr wrap="none" rtlCol="0">
              <a:spAutoFit/>
            </a:bodyPr>
            <a:lstStyle/>
            <a:p>
              <a:r>
                <a:rPr lang="en-US" dirty="0">
                  <a:solidFill>
                    <a:schemeClr val="tx1">
                      <a:lumMod val="75000"/>
                      <a:lumOff val="25000"/>
                    </a:schemeClr>
                  </a:solidFill>
                </a:rPr>
                <a:t>text</a:t>
              </a:r>
              <a:endParaRPr lang="en-GB" dirty="0">
                <a:solidFill>
                  <a:schemeClr val="tx1">
                    <a:lumMod val="75000"/>
                    <a:lumOff val="25000"/>
                  </a:schemeClr>
                </a:solidFill>
              </a:endParaRPr>
            </a:p>
          </p:txBody>
        </p:sp>
        <p:sp>
          <p:nvSpPr>
            <p:cNvPr id="71" name="淘宝-想搞设计PPT(倒卖必究)-71"/>
            <p:cNvSpPr/>
            <p:nvPr/>
          </p:nvSpPr>
          <p:spPr bwMode="auto">
            <a:xfrm>
              <a:off x="8043369" y="5488293"/>
              <a:ext cx="449263" cy="4508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424242"/>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72" name="Group 38"/>
          <p:cNvGrpSpPr/>
          <p:nvPr/>
        </p:nvGrpSpPr>
        <p:grpSpPr>
          <a:xfrm>
            <a:off x="9949520" y="4905826"/>
            <a:ext cx="677765" cy="677765"/>
            <a:chOff x="10005412" y="5060740"/>
            <a:chExt cx="1022836" cy="1022836"/>
          </a:xfrm>
        </p:grpSpPr>
        <p:sp>
          <p:nvSpPr>
            <p:cNvPr id="73" name="淘宝-想搞设计PPT(倒卖必究)-73"/>
            <p:cNvSpPr/>
            <p:nvPr/>
          </p:nvSpPr>
          <p:spPr>
            <a:xfrm>
              <a:off x="10005412" y="5060740"/>
              <a:ext cx="1022836" cy="1022836"/>
            </a:xfrm>
            <a:prstGeom prst="ellipse">
              <a:avLst/>
            </a:prstGeom>
            <a:gradFill flip="none" rotWithShape="1">
              <a:gsLst>
                <a:gs pos="0">
                  <a:schemeClr val="bg1"/>
                </a:gs>
                <a:gs pos="55000">
                  <a:schemeClr val="bg1">
                    <a:lumMod val="85000"/>
                  </a:schemeClr>
                </a:gs>
                <a:gs pos="100000">
                  <a:schemeClr val="bg1"/>
                </a:gs>
              </a:gsLst>
              <a:lin ang="2700000" scaled="1"/>
              <a:tileRect/>
            </a:gradFill>
            <a:ln w="9525" cap="flat" cmpd="sng" algn="ctr">
              <a:solidFill>
                <a:sysClr val="window" lastClr="FFFFFF"/>
              </a:solidFill>
              <a:prstDash val="solid"/>
            </a:ln>
            <a:effectLst>
              <a:outerShdw blurRad="50800" dist="635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74" name="淘宝-想搞设计PPT(倒卖必究)-74"/>
            <p:cNvSpPr txBox="1"/>
            <p:nvPr/>
          </p:nvSpPr>
          <p:spPr>
            <a:xfrm>
              <a:off x="10183244" y="5572159"/>
              <a:ext cx="689646" cy="464712"/>
            </a:xfrm>
            <a:prstGeom prst="rect">
              <a:avLst/>
            </a:prstGeom>
            <a:noFill/>
          </p:spPr>
          <p:txBody>
            <a:bodyPr wrap="none" rtlCol="0">
              <a:spAutoFit/>
            </a:bodyPr>
            <a:lstStyle/>
            <a:p>
              <a:r>
                <a:rPr lang="en-US" dirty="0">
                  <a:solidFill>
                    <a:schemeClr val="tx1">
                      <a:lumMod val="75000"/>
                      <a:lumOff val="25000"/>
                    </a:schemeClr>
                  </a:solidFill>
                </a:rPr>
                <a:t>text</a:t>
              </a:r>
              <a:endParaRPr lang="en-GB" dirty="0">
                <a:solidFill>
                  <a:schemeClr val="tx1">
                    <a:lumMod val="75000"/>
                    <a:lumOff val="25000"/>
                  </a:schemeClr>
                </a:solidFill>
              </a:endParaRPr>
            </a:p>
          </p:txBody>
        </p:sp>
        <p:sp>
          <p:nvSpPr>
            <p:cNvPr id="75" name="淘宝-想搞设计PPT(倒卖必究)-75"/>
            <p:cNvSpPr/>
            <p:nvPr/>
          </p:nvSpPr>
          <p:spPr bwMode="auto">
            <a:xfrm>
              <a:off x="10324952" y="5256234"/>
              <a:ext cx="383755" cy="347676"/>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rgbClr val="424242"/>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78" name="淘宝-想搞设计PPT(倒卖必究)-78"/>
          <p:cNvSpPr txBox="1"/>
          <p:nvPr/>
        </p:nvSpPr>
        <p:spPr>
          <a:xfrm>
            <a:off x="6925700" y="4288019"/>
            <a:ext cx="492534" cy="333595"/>
          </a:xfrm>
          <a:prstGeom prst="rect">
            <a:avLst/>
          </a:prstGeom>
          <a:noFill/>
        </p:spPr>
        <p:txBody>
          <a:bodyPr wrap="none" rtlCol="0">
            <a:spAutoFit/>
          </a:bodyPr>
          <a:lstStyle/>
          <a:p>
            <a:r>
              <a:rPr lang="en-US" sz="2000" dirty="0">
                <a:solidFill>
                  <a:schemeClr val="tx1">
                    <a:lumMod val="75000"/>
                    <a:lumOff val="25000"/>
                  </a:schemeClr>
                </a:solidFill>
              </a:rPr>
              <a:t>text</a:t>
            </a:r>
            <a:endParaRPr lang="en-GB" sz="2000" dirty="0">
              <a:solidFill>
                <a:schemeClr val="tx1">
                  <a:lumMod val="75000"/>
                  <a:lumOff val="25000"/>
                </a:schemeClr>
              </a:solidFill>
            </a:endParaRPr>
          </a:p>
        </p:txBody>
      </p:sp>
      <p:sp>
        <p:nvSpPr>
          <p:cNvPr id="79" name="淘宝-想搞设计PPT(倒卖必究)-79"/>
          <p:cNvSpPr txBox="1"/>
          <p:nvPr/>
        </p:nvSpPr>
        <p:spPr>
          <a:xfrm>
            <a:off x="1407936" y="2433289"/>
            <a:ext cx="3366383" cy="1015663"/>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点击文本框即可进行编辑输入相关内容点击文本框即可进行编辑输入相关内容点击文本框即可进行编辑输入相关内容点击文本框即可进行编辑输入相关内容</a:t>
            </a:r>
          </a:p>
        </p:txBody>
      </p:sp>
      <p:sp>
        <p:nvSpPr>
          <p:cNvPr id="80" name="淘宝-想搞设计PPT(倒卖必究)-80"/>
          <p:cNvSpPr txBox="1"/>
          <p:nvPr/>
        </p:nvSpPr>
        <p:spPr>
          <a:xfrm>
            <a:off x="1435125" y="2124591"/>
            <a:ext cx="1359748" cy="338554"/>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81" name="淘宝-想搞设计PPT(倒卖必究)-81"/>
          <p:cNvSpPr txBox="1"/>
          <p:nvPr/>
        </p:nvSpPr>
        <p:spPr>
          <a:xfrm>
            <a:off x="1494726" y="3604446"/>
            <a:ext cx="3231585" cy="369332"/>
          </a:xfrm>
          <a:prstGeom prst="rect">
            <a:avLst/>
          </a:prstGeom>
          <a:noFill/>
        </p:spPr>
        <p:txBody>
          <a:bodyPr wrap="square" lIns="0" tIns="0" rIns="0" bIns="0" rtlCol="0">
            <a:spAutoFit/>
          </a:bodyPr>
          <a:lstStyle/>
          <a:p>
            <a:pPr algn="just"/>
            <a:r>
              <a:rPr lang="en-US" sz="1200" dirty="0">
                <a:solidFill>
                  <a:schemeClr val="tx1">
                    <a:lumMod val="75000"/>
                    <a:lumOff val="25000"/>
                  </a:schemeClr>
                </a:solidFill>
                <a:latin typeface="Arial" panose="020B0604020202020204" pitchFamily="34" charset="0"/>
                <a:cs typeface="Arial" panose="020B0604020202020204" pitchFamily="34" charset="0"/>
              </a:rPr>
              <a:t>PowerPoint offers word processing, outlining,</a:t>
            </a:r>
          </a:p>
          <a:p>
            <a:pPr algn="just"/>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2" name="淘宝-想搞设计PPT(倒卖必究)-82"/>
          <p:cNvSpPr txBox="1"/>
          <p:nvPr/>
        </p:nvSpPr>
        <p:spPr>
          <a:xfrm>
            <a:off x="1407936" y="4558733"/>
            <a:ext cx="3366383" cy="1015663"/>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点击文本框即可进行编辑输入相关内容点击文本框即可进行编辑输入相关内容点击文本框即可进行编辑输入相关内容点击文本框即可进行编辑输入相关内容</a:t>
            </a:r>
          </a:p>
        </p:txBody>
      </p:sp>
      <p:pic>
        <p:nvPicPr>
          <p:cNvPr id="83" name="Picture 82" descr="华中科技大学.png"/>
          <p:cNvPicPr>
            <a:picLocks noChangeAspect="1"/>
          </p:cNvPicPr>
          <p:nvPr/>
        </p:nvPicPr>
        <p:blipFill>
          <a:blip r:embed="rId3"/>
          <a:stretch>
            <a:fillRect/>
          </a:stretch>
        </p:blipFill>
        <p:spPr>
          <a:xfrm>
            <a:off x="9408530" y="409142"/>
            <a:ext cx="2378329" cy="52238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淘宝-想搞设计PPT(倒卖必究)-2"/>
          <p:cNvSpPr/>
          <p:nvPr/>
        </p:nvSpPr>
        <p:spPr>
          <a:xfrm>
            <a:off x="0" y="0"/>
            <a:ext cx="12192000" cy="101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淘宝-想搞设计PPT(倒卖必究)-34"/>
          <p:cNvSpPr/>
          <p:nvPr/>
        </p:nvSpPr>
        <p:spPr>
          <a:xfrm>
            <a:off x="0" y="6763699"/>
            <a:ext cx="12192000" cy="101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淘宝-想搞设计PPT(倒卖必究)-31"/>
          <p:cNvSpPr/>
          <p:nvPr/>
        </p:nvSpPr>
        <p:spPr>
          <a:xfrm>
            <a:off x="1157143" y="292272"/>
            <a:ext cx="2818400" cy="562783"/>
          </a:xfrm>
          <a:prstGeom prst="rect">
            <a:avLst/>
          </a:prstGeom>
        </p:spPr>
        <p:txBody>
          <a:bodyPr wrap="none">
            <a:spAutoFit/>
          </a:bodyPr>
          <a:lstStyle/>
          <a:p>
            <a:pPr>
              <a:lnSpc>
                <a:spcPct val="20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课题研究的思路与方法</a:t>
            </a:r>
          </a:p>
        </p:txBody>
      </p:sp>
      <p:sp>
        <p:nvSpPr>
          <p:cNvPr id="32" name="淘宝-想搞设计PPT(倒卖必究)-32"/>
          <p:cNvSpPr txBox="1"/>
          <p:nvPr/>
        </p:nvSpPr>
        <p:spPr>
          <a:xfrm>
            <a:off x="-107415" y="908257"/>
            <a:ext cx="5022106" cy="369332"/>
          </a:xfrm>
          <a:prstGeom prst="snip1Rect">
            <a:avLst>
              <a:gd name="adj" fmla="val 0"/>
            </a:avLst>
          </a:prstGeom>
          <a:noFill/>
          <a:ln w="28575">
            <a:noFill/>
          </a:ln>
        </p:spPr>
        <p:txBody>
          <a:bodyPr wrap="square" rtlCol="0">
            <a:spAutoFit/>
          </a:bodyPr>
          <a:lstStyle/>
          <a:p>
            <a:pPr algn="ctr"/>
            <a:r>
              <a:rPr lang="en-US" altLang="zh-CN"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Ideas And Methods</a:t>
            </a:r>
            <a:endParaRPr lang="zh-CN" altLang="en-US"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endParaRPr>
          </a:p>
        </p:txBody>
      </p:sp>
      <p:sp>
        <p:nvSpPr>
          <p:cNvPr id="58" name="淘宝-想搞设计PPT(倒卖必究)-58"/>
          <p:cNvSpPr/>
          <p:nvPr/>
        </p:nvSpPr>
        <p:spPr>
          <a:xfrm rot="11968239">
            <a:off x="1960075" y="1092923"/>
            <a:ext cx="4929121" cy="4929121"/>
          </a:xfrm>
          <a:prstGeom prst="blockArc">
            <a:avLst>
              <a:gd name="adj1" fmla="val 5692214"/>
              <a:gd name="adj2" fmla="val 21588400"/>
              <a:gd name="adj3" fmla="val 751"/>
            </a:avLst>
          </a:prstGeom>
          <a:solidFill>
            <a:srgbClr val="0359A7"/>
          </a:solidFill>
          <a:ln w="25400" cap="flat" cmpd="sng" algn="ctr">
            <a:solidFill>
              <a:srgbClr val="0359A7"/>
            </a:solidFill>
            <a:prstDash val="solid"/>
          </a:ln>
          <a:effectLst/>
        </p:spPr>
        <p:txBody>
          <a:bodyPr rtlCol="0" anchor="ctr"/>
          <a:lstStyle/>
          <a:p>
            <a:pPr algn="ctr">
              <a:defRPr/>
            </a:pPr>
            <a:endParaRPr lang="zh-CN" altLang="en-US" kern="0">
              <a:solidFill>
                <a:sysClr val="windowText" lastClr="000000"/>
              </a:solidFill>
              <a:latin typeface="Calibri" panose="020F0502020204030204"/>
              <a:ea typeface="宋体" panose="02010600030101010101" pitchFamily="2" charset="-122"/>
            </a:endParaRPr>
          </a:p>
        </p:txBody>
      </p:sp>
      <p:sp>
        <p:nvSpPr>
          <p:cNvPr id="66" name="淘宝-想搞设计PPT(倒卖必究)-66"/>
          <p:cNvSpPr/>
          <p:nvPr/>
        </p:nvSpPr>
        <p:spPr>
          <a:xfrm rot="483470">
            <a:off x="2729500" y="1850788"/>
            <a:ext cx="3513111" cy="3513111"/>
          </a:xfrm>
          <a:prstGeom prst="blockArc">
            <a:avLst>
              <a:gd name="adj1" fmla="val 5692214"/>
              <a:gd name="adj2" fmla="val 42522"/>
              <a:gd name="adj3" fmla="val 1111"/>
            </a:avLst>
          </a:prstGeom>
          <a:solidFill>
            <a:srgbClr val="0359A7"/>
          </a:solidFill>
          <a:ln w="25400" cap="flat" cmpd="sng" algn="ctr">
            <a:solidFill>
              <a:srgbClr val="0359A7"/>
            </a:solidFill>
            <a:prstDash val="solid"/>
          </a:ln>
          <a:effectLst/>
        </p:spPr>
        <p:txBody>
          <a:bodyPr rtlCol="0" anchor="ctr"/>
          <a:lstStyle/>
          <a:p>
            <a:pPr algn="ctr">
              <a:defRPr/>
            </a:pPr>
            <a:endParaRPr lang="zh-CN" altLang="en-US" kern="0">
              <a:solidFill>
                <a:sysClr val="windowText" lastClr="000000"/>
              </a:solidFill>
              <a:latin typeface="Calibri" panose="020F0502020204030204"/>
              <a:ea typeface="宋体" panose="02010600030101010101" pitchFamily="2" charset="-122"/>
            </a:endParaRPr>
          </a:p>
        </p:txBody>
      </p:sp>
      <p:grpSp>
        <p:nvGrpSpPr>
          <p:cNvPr id="77" name="Group 9"/>
          <p:cNvGrpSpPr/>
          <p:nvPr/>
        </p:nvGrpSpPr>
        <p:grpSpPr>
          <a:xfrm>
            <a:off x="2937882" y="2059170"/>
            <a:ext cx="3096344" cy="3096344"/>
            <a:chOff x="2937882" y="1991659"/>
            <a:chExt cx="3096344" cy="3096344"/>
          </a:xfrm>
        </p:grpSpPr>
        <p:sp>
          <p:nvSpPr>
            <p:cNvPr id="83" name="淘宝-想搞设计PPT(倒卖必究)-83"/>
            <p:cNvSpPr/>
            <p:nvPr/>
          </p:nvSpPr>
          <p:spPr>
            <a:xfrm>
              <a:off x="2937882" y="1991659"/>
              <a:ext cx="3096344" cy="3096344"/>
            </a:xfrm>
            <a:prstGeom prst="ellipse">
              <a:avLst/>
            </a:prstGeom>
            <a:solidFill>
              <a:srgbClr val="02396B"/>
            </a:solidFill>
            <a:ln w="25400" cap="flat" cmpd="sng" algn="ctr">
              <a:noFill/>
              <a:prstDash val="solid"/>
            </a:ln>
            <a:effectLst>
              <a:innerShdw blurRad="101600">
                <a:prstClr val="black"/>
              </a:innerShdw>
            </a:effectLst>
          </p:spPr>
          <p:txBody>
            <a:bodyPr rtlCol="0" anchor="ctr"/>
            <a:lstStyle/>
            <a:p>
              <a:pPr algn="ctr">
                <a:defRPr/>
              </a:pPr>
              <a:endParaRPr lang="zh-CN" altLang="en-US" kern="0" dirty="0">
                <a:solidFill>
                  <a:sysClr val="window" lastClr="FFFFFF"/>
                </a:solidFill>
                <a:latin typeface="Calibri" panose="020F0502020204030204"/>
                <a:ea typeface="宋体" panose="02010600030101010101" pitchFamily="2" charset="-122"/>
              </a:endParaRPr>
            </a:p>
          </p:txBody>
        </p:sp>
        <p:sp>
          <p:nvSpPr>
            <p:cNvPr id="84" name="淘宝-想搞设计PPT(倒卖必究)-84"/>
            <p:cNvSpPr/>
            <p:nvPr/>
          </p:nvSpPr>
          <p:spPr>
            <a:xfrm>
              <a:off x="3077235" y="2116946"/>
              <a:ext cx="2808312" cy="2808312"/>
            </a:xfrm>
            <a:prstGeom prst="ellipse">
              <a:avLst/>
            </a:prstGeom>
            <a:solidFill>
              <a:schemeClr val="bg1">
                <a:lumMod val="85000"/>
              </a:schemeClr>
            </a:solidFill>
            <a:ln w="25400" cap="flat" cmpd="sng" algn="ctr">
              <a:noFill/>
              <a:prstDash val="solid"/>
            </a:ln>
            <a:effectLst>
              <a:outerShdw blurRad="177800" dist="38100" dir="5400000" algn="t" rotWithShape="0">
                <a:prstClr val="black">
                  <a:alpha val="76000"/>
                </a:prstClr>
              </a:outerShdw>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85" name="淘宝-想搞设计PPT(倒卖必究)-85"/>
            <p:cNvSpPr/>
            <p:nvPr/>
          </p:nvSpPr>
          <p:spPr>
            <a:xfrm>
              <a:off x="3342326" y="2398025"/>
              <a:ext cx="2287482" cy="2287482"/>
            </a:xfrm>
            <a:prstGeom prst="ellipse">
              <a:avLst/>
            </a:prstGeom>
            <a:gradFill flip="none" rotWithShape="1">
              <a:gsLst>
                <a:gs pos="39000">
                  <a:sysClr val="window" lastClr="FFFFFF"/>
                </a:gs>
                <a:gs pos="100000">
                  <a:sysClr val="windowText" lastClr="000000">
                    <a:lumMod val="75000"/>
                    <a:lumOff val="25000"/>
                  </a:sysClr>
                </a:gs>
              </a:gsLst>
              <a:lin ang="16200000" scaled="1"/>
              <a:tileRect/>
            </a:gra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86" name="淘宝-想搞设计PPT(倒卖必究)-86"/>
            <p:cNvSpPr/>
            <p:nvPr/>
          </p:nvSpPr>
          <p:spPr>
            <a:xfrm>
              <a:off x="3410623" y="2446889"/>
              <a:ext cx="2160240" cy="2160240"/>
            </a:xfrm>
            <a:prstGeom prst="ellipse">
              <a:avLst/>
            </a:prstGeom>
            <a:solidFill>
              <a:sysClr val="window" lastClr="FFFFFF">
                <a:lumMod val="85000"/>
              </a:sysClr>
            </a:solidFill>
            <a:ln w="25400" cap="flat" cmpd="sng" algn="ctr">
              <a:noFill/>
              <a:prstDash val="solid"/>
            </a:ln>
            <a:effectLst>
              <a:outerShdw blurRad="50800" dist="38100" dir="5400000" algn="t" rotWithShape="0">
                <a:prstClr val="black">
                  <a:alpha val="67000"/>
                </a:prstClr>
              </a:outerShdw>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87" name="淘宝-想搞设计PPT(倒卖必究)-87"/>
            <p:cNvSpPr txBox="1"/>
            <p:nvPr/>
          </p:nvSpPr>
          <p:spPr>
            <a:xfrm>
              <a:off x="3140607" y="3796411"/>
              <a:ext cx="2712666" cy="400110"/>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anose="020B0503020202020204" pitchFamily="34" charset="0"/>
                  <a:ea typeface="微软雅黑" panose="020B0503020204020204" pitchFamily="34" charset="-122"/>
                  <a:cs typeface="Calibri" panose="020F0502020204030204" pitchFamily="34" charset="0"/>
                </a:defRPr>
              </a:lvl1pPr>
            </a:lstStyle>
            <a:p>
              <a:pPr algn="ctr">
                <a:lnSpc>
                  <a:spcPct val="100000"/>
                </a:lnSpc>
                <a:defRPr/>
              </a:pPr>
              <a:r>
                <a:rPr lang="en-US" altLang="zh-CN" sz="2000" kern="0" dirty="0">
                  <a:solidFill>
                    <a:sysClr val="windowText" lastClr="000000">
                      <a:lumMod val="85000"/>
                      <a:lumOff val="15000"/>
                    </a:sysClr>
                  </a:solidFill>
                  <a:latin typeface="+mn-lt"/>
                </a:rPr>
                <a:t>Add title</a:t>
              </a:r>
              <a:endParaRPr lang="zh-CN" altLang="en-US" sz="2000" kern="0" dirty="0">
                <a:solidFill>
                  <a:sysClr val="windowText" lastClr="000000">
                    <a:lumMod val="85000"/>
                    <a:lumOff val="15000"/>
                  </a:sysClr>
                </a:solidFill>
                <a:latin typeface="+mn-lt"/>
              </a:endParaRPr>
            </a:p>
          </p:txBody>
        </p:sp>
        <p:grpSp>
          <p:nvGrpSpPr>
            <p:cNvPr id="88" name="组合 39"/>
            <p:cNvGrpSpPr/>
            <p:nvPr/>
          </p:nvGrpSpPr>
          <p:grpSpPr>
            <a:xfrm>
              <a:off x="3987676" y="2812434"/>
              <a:ext cx="987429" cy="901448"/>
              <a:chOff x="4121150" y="192088"/>
              <a:chExt cx="752475" cy="755650"/>
            </a:xfrm>
            <a:solidFill>
              <a:schemeClr val="tx1">
                <a:lumMod val="75000"/>
                <a:lumOff val="25000"/>
              </a:schemeClr>
            </a:solidFill>
          </p:grpSpPr>
          <p:sp>
            <p:nvSpPr>
              <p:cNvPr id="89" name="淘宝-想搞设计PPT(倒卖必究)-89"/>
              <p:cNvSpPr>
                <a:spLocks noEditPoints="1"/>
              </p:cNvSpPr>
              <p:nvPr/>
            </p:nvSpPr>
            <p:spPr bwMode="auto">
              <a:xfrm>
                <a:off x="4121150" y="192088"/>
                <a:ext cx="752475" cy="755650"/>
              </a:xfrm>
              <a:custGeom>
                <a:avLst/>
                <a:gdLst>
                  <a:gd name="T0" fmla="*/ 160 w 474"/>
                  <a:gd name="T1" fmla="*/ 2 h 476"/>
                  <a:gd name="T2" fmla="*/ 130 w 474"/>
                  <a:gd name="T3" fmla="*/ 26 h 476"/>
                  <a:gd name="T4" fmla="*/ 102 w 474"/>
                  <a:gd name="T5" fmla="*/ 72 h 476"/>
                  <a:gd name="T6" fmla="*/ 74 w 474"/>
                  <a:gd name="T7" fmla="*/ 120 h 476"/>
                  <a:gd name="T8" fmla="*/ 172 w 474"/>
                  <a:gd name="T9" fmla="*/ 174 h 476"/>
                  <a:gd name="T10" fmla="*/ 240 w 474"/>
                  <a:gd name="T11" fmla="*/ 58 h 476"/>
                  <a:gd name="T12" fmla="*/ 216 w 474"/>
                  <a:gd name="T13" fmla="*/ 18 h 476"/>
                  <a:gd name="T14" fmla="*/ 188 w 474"/>
                  <a:gd name="T15" fmla="*/ 0 h 476"/>
                  <a:gd name="T16" fmla="*/ 226 w 474"/>
                  <a:gd name="T17" fmla="*/ 26 h 476"/>
                  <a:gd name="T18" fmla="*/ 254 w 474"/>
                  <a:gd name="T19" fmla="*/ 74 h 476"/>
                  <a:gd name="T20" fmla="*/ 274 w 474"/>
                  <a:gd name="T21" fmla="*/ 130 h 476"/>
                  <a:gd name="T22" fmla="*/ 252 w 474"/>
                  <a:gd name="T23" fmla="*/ 142 h 476"/>
                  <a:gd name="T24" fmla="*/ 360 w 474"/>
                  <a:gd name="T25" fmla="*/ 144 h 476"/>
                  <a:gd name="T26" fmla="*/ 416 w 474"/>
                  <a:gd name="T27" fmla="*/ 46 h 476"/>
                  <a:gd name="T28" fmla="*/ 390 w 474"/>
                  <a:gd name="T29" fmla="*/ 62 h 476"/>
                  <a:gd name="T30" fmla="*/ 372 w 474"/>
                  <a:gd name="T31" fmla="*/ 52 h 476"/>
                  <a:gd name="T32" fmla="*/ 350 w 474"/>
                  <a:gd name="T33" fmla="*/ 10 h 476"/>
                  <a:gd name="T34" fmla="*/ 340 w 474"/>
                  <a:gd name="T35" fmla="*/ 4 h 476"/>
                  <a:gd name="T36" fmla="*/ 290 w 474"/>
                  <a:gd name="T37" fmla="*/ 0 h 476"/>
                  <a:gd name="T38" fmla="*/ 200 w 474"/>
                  <a:gd name="T39" fmla="*/ 2 h 476"/>
                  <a:gd name="T40" fmla="*/ 222 w 474"/>
                  <a:gd name="T41" fmla="*/ 18 h 476"/>
                  <a:gd name="T42" fmla="*/ 442 w 474"/>
                  <a:gd name="T43" fmla="*/ 318 h 476"/>
                  <a:gd name="T44" fmla="*/ 470 w 474"/>
                  <a:gd name="T45" fmla="*/ 270 h 476"/>
                  <a:gd name="T46" fmla="*/ 474 w 474"/>
                  <a:gd name="T47" fmla="*/ 254 h 476"/>
                  <a:gd name="T48" fmla="*/ 460 w 474"/>
                  <a:gd name="T49" fmla="*/ 220 h 476"/>
                  <a:gd name="T50" fmla="*/ 426 w 474"/>
                  <a:gd name="T51" fmla="*/ 156 h 476"/>
                  <a:gd name="T52" fmla="*/ 318 w 474"/>
                  <a:gd name="T53" fmla="*/ 196 h 476"/>
                  <a:gd name="T54" fmla="*/ 362 w 474"/>
                  <a:gd name="T55" fmla="*/ 276 h 476"/>
                  <a:gd name="T56" fmla="*/ 390 w 474"/>
                  <a:gd name="T57" fmla="*/ 324 h 476"/>
                  <a:gd name="T58" fmla="*/ 406 w 474"/>
                  <a:gd name="T59" fmla="*/ 378 h 476"/>
                  <a:gd name="T60" fmla="*/ 442 w 474"/>
                  <a:gd name="T61" fmla="*/ 318 h 476"/>
                  <a:gd name="T62" fmla="*/ 34 w 474"/>
                  <a:gd name="T63" fmla="*/ 188 h 476"/>
                  <a:gd name="T64" fmla="*/ 12 w 474"/>
                  <a:gd name="T65" fmla="*/ 222 h 476"/>
                  <a:gd name="T66" fmla="*/ 0 w 474"/>
                  <a:gd name="T67" fmla="*/ 248 h 476"/>
                  <a:gd name="T68" fmla="*/ 2 w 474"/>
                  <a:gd name="T69" fmla="*/ 268 h 476"/>
                  <a:gd name="T70" fmla="*/ 18 w 474"/>
                  <a:gd name="T71" fmla="*/ 298 h 476"/>
                  <a:gd name="T72" fmla="*/ 66 w 474"/>
                  <a:gd name="T73" fmla="*/ 384 h 476"/>
                  <a:gd name="T74" fmla="*/ 70 w 474"/>
                  <a:gd name="T75" fmla="*/ 350 h 476"/>
                  <a:gd name="T76" fmla="*/ 102 w 474"/>
                  <a:gd name="T77" fmla="*/ 296 h 476"/>
                  <a:gd name="T78" fmla="*/ 132 w 474"/>
                  <a:gd name="T79" fmla="*/ 244 h 476"/>
                  <a:gd name="T80" fmla="*/ 136 w 474"/>
                  <a:gd name="T81" fmla="*/ 214 h 476"/>
                  <a:gd name="T82" fmla="*/ 0 w 474"/>
                  <a:gd name="T83" fmla="*/ 164 h 476"/>
                  <a:gd name="T84" fmla="*/ 16 w 474"/>
                  <a:gd name="T85" fmla="*/ 176 h 476"/>
                  <a:gd name="T86" fmla="*/ 34 w 474"/>
                  <a:gd name="T87" fmla="*/ 188 h 476"/>
                  <a:gd name="T88" fmla="*/ 274 w 474"/>
                  <a:gd name="T89" fmla="*/ 428 h 476"/>
                  <a:gd name="T90" fmla="*/ 302 w 474"/>
                  <a:gd name="T91" fmla="*/ 454 h 476"/>
                  <a:gd name="T92" fmla="*/ 324 w 474"/>
                  <a:gd name="T93" fmla="*/ 434 h 476"/>
                  <a:gd name="T94" fmla="*/ 374 w 474"/>
                  <a:gd name="T95" fmla="*/ 422 h 476"/>
                  <a:gd name="T96" fmla="*/ 400 w 474"/>
                  <a:gd name="T97" fmla="*/ 388 h 476"/>
                  <a:gd name="T98" fmla="*/ 400 w 474"/>
                  <a:gd name="T99" fmla="*/ 356 h 476"/>
                  <a:gd name="T100" fmla="*/ 382 w 474"/>
                  <a:gd name="T101" fmla="*/ 318 h 476"/>
                  <a:gd name="T102" fmla="*/ 302 w 474"/>
                  <a:gd name="T103" fmla="*/ 316 h 476"/>
                  <a:gd name="T104" fmla="*/ 302 w 474"/>
                  <a:gd name="T105" fmla="*/ 290 h 476"/>
                  <a:gd name="T106" fmla="*/ 288 w 474"/>
                  <a:gd name="T107" fmla="*/ 306 h 476"/>
                  <a:gd name="T108" fmla="*/ 248 w 474"/>
                  <a:gd name="T109" fmla="*/ 378 h 476"/>
                  <a:gd name="T110" fmla="*/ 80 w 474"/>
                  <a:gd name="T111" fmla="*/ 340 h 476"/>
                  <a:gd name="T112" fmla="*/ 70 w 474"/>
                  <a:gd name="T113" fmla="*/ 372 h 476"/>
                  <a:gd name="T114" fmla="*/ 74 w 474"/>
                  <a:gd name="T115" fmla="*/ 404 h 476"/>
                  <a:gd name="T116" fmla="*/ 86 w 474"/>
                  <a:gd name="T117" fmla="*/ 418 h 476"/>
                  <a:gd name="T118" fmla="*/ 118 w 474"/>
                  <a:gd name="T119" fmla="*/ 432 h 476"/>
                  <a:gd name="T120" fmla="*/ 180 w 474"/>
                  <a:gd name="T121" fmla="*/ 434 h 476"/>
                  <a:gd name="T122" fmla="*/ 222 w 474"/>
                  <a:gd name="T123" fmla="*/ 320 h 476"/>
                  <a:gd name="T124" fmla="*/ 92 w 474"/>
                  <a:gd name="T125" fmla="*/ 32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 h="476">
                    <a:moveTo>
                      <a:pt x="174" y="0"/>
                    </a:moveTo>
                    <a:lnTo>
                      <a:pt x="174" y="0"/>
                    </a:lnTo>
                    <a:lnTo>
                      <a:pt x="160" y="2"/>
                    </a:lnTo>
                    <a:lnTo>
                      <a:pt x="148" y="8"/>
                    </a:lnTo>
                    <a:lnTo>
                      <a:pt x="138" y="16"/>
                    </a:lnTo>
                    <a:lnTo>
                      <a:pt x="130" y="26"/>
                    </a:lnTo>
                    <a:lnTo>
                      <a:pt x="122" y="38"/>
                    </a:lnTo>
                    <a:lnTo>
                      <a:pt x="114" y="48"/>
                    </a:lnTo>
                    <a:lnTo>
                      <a:pt x="102" y="72"/>
                    </a:lnTo>
                    <a:lnTo>
                      <a:pt x="102" y="72"/>
                    </a:lnTo>
                    <a:lnTo>
                      <a:pt x="88" y="96"/>
                    </a:lnTo>
                    <a:lnTo>
                      <a:pt x="74" y="120"/>
                    </a:lnTo>
                    <a:lnTo>
                      <a:pt x="74" y="120"/>
                    </a:lnTo>
                    <a:lnTo>
                      <a:pt x="172" y="174"/>
                    </a:lnTo>
                    <a:lnTo>
                      <a:pt x="172" y="174"/>
                    </a:lnTo>
                    <a:lnTo>
                      <a:pt x="206" y="116"/>
                    </a:lnTo>
                    <a:lnTo>
                      <a:pt x="240" y="58"/>
                    </a:lnTo>
                    <a:lnTo>
                      <a:pt x="240" y="58"/>
                    </a:lnTo>
                    <a:lnTo>
                      <a:pt x="230" y="36"/>
                    </a:lnTo>
                    <a:lnTo>
                      <a:pt x="224" y="26"/>
                    </a:lnTo>
                    <a:lnTo>
                      <a:pt x="216" y="18"/>
                    </a:lnTo>
                    <a:lnTo>
                      <a:pt x="208" y="10"/>
                    </a:lnTo>
                    <a:lnTo>
                      <a:pt x="200" y="4"/>
                    </a:lnTo>
                    <a:lnTo>
                      <a:pt x="188" y="0"/>
                    </a:lnTo>
                    <a:lnTo>
                      <a:pt x="174" y="0"/>
                    </a:lnTo>
                    <a:lnTo>
                      <a:pt x="174" y="0"/>
                    </a:lnTo>
                    <a:close/>
                    <a:moveTo>
                      <a:pt x="226" y="26"/>
                    </a:moveTo>
                    <a:lnTo>
                      <a:pt x="226" y="26"/>
                    </a:lnTo>
                    <a:lnTo>
                      <a:pt x="240" y="48"/>
                    </a:lnTo>
                    <a:lnTo>
                      <a:pt x="254" y="74"/>
                    </a:lnTo>
                    <a:lnTo>
                      <a:pt x="280" y="124"/>
                    </a:lnTo>
                    <a:lnTo>
                      <a:pt x="280" y="124"/>
                    </a:lnTo>
                    <a:lnTo>
                      <a:pt x="274" y="130"/>
                    </a:lnTo>
                    <a:lnTo>
                      <a:pt x="266" y="134"/>
                    </a:lnTo>
                    <a:lnTo>
                      <a:pt x="258" y="138"/>
                    </a:lnTo>
                    <a:lnTo>
                      <a:pt x="252" y="142"/>
                    </a:lnTo>
                    <a:lnTo>
                      <a:pt x="252" y="142"/>
                    </a:lnTo>
                    <a:lnTo>
                      <a:pt x="308" y="144"/>
                    </a:lnTo>
                    <a:lnTo>
                      <a:pt x="360" y="144"/>
                    </a:lnTo>
                    <a:lnTo>
                      <a:pt x="360" y="144"/>
                    </a:lnTo>
                    <a:lnTo>
                      <a:pt x="416" y="46"/>
                    </a:lnTo>
                    <a:lnTo>
                      <a:pt x="416" y="46"/>
                    </a:lnTo>
                    <a:lnTo>
                      <a:pt x="406" y="52"/>
                    </a:lnTo>
                    <a:lnTo>
                      <a:pt x="398" y="56"/>
                    </a:lnTo>
                    <a:lnTo>
                      <a:pt x="390" y="62"/>
                    </a:lnTo>
                    <a:lnTo>
                      <a:pt x="380" y="66"/>
                    </a:lnTo>
                    <a:lnTo>
                      <a:pt x="380" y="66"/>
                    </a:lnTo>
                    <a:lnTo>
                      <a:pt x="372" y="52"/>
                    </a:lnTo>
                    <a:lnTo>
                      <a:pt x="364" y="38"/>
                    </a:lnTo>
                    <a:lnTo>
                      <a:pt x="358" y="24"/>
                    </a:lnTo>
                    <a:lnTo>
                      <a:pt x="350" y="10"/>
                    </a:lnTo>
                    <a:lnTo>
                      <a:pt x="350" y="10"/>
                    </a:lnTo>
                    <a:lnTo>
                      <a:pt x="344" y="6"/>
                    </a:lnTo>
                    <a:lnTo>
                      <a:pt x="340" y="4"/>
                    </a:lnTo>
                    <a:lnTo>
                      <a:pt x="324" y="2"/>
                    </a:lnTo>
                    <a:lnTo>
                      <a:pt x="290" y="0"/>
                    </a:lnTo>
                    <a:lnTo>
                      <a:pt x="290" y="0"/>
                    </a:lnTo>
                    <a:lnTo>
                      <a:pt x="240" y="0"/>
                    </a:lnTo>
                    <a:lnTo>
                      <a:pt x="200" y="2"/>
                    </a:lnTo>
                    <a:lnTo>
                      <a:pt x="200" y="2"/>
                    </a:lnTo>
                    <a:lnTo>
                      <a:pt x="208" y="6"/>
                    </a:lnTo>
                    <a:lnTo>
                      <a:pt x="216" y="10"/>
                    </a:lnTo>
                    <a:lnTo>
                      <a:pt x="222" y="18"/>
                    </a:lnTo>
                    <a:lnTo>
                      <a:pt x="226" y="26"/>
                    </a:lnTo>
                    <a:lnTo>
                      <a:pt x="226" y="26"/>
                    </a:lnTo>
                    <a:close/>
                    <a:moveTo>
                      <a:pt x="442" y="318"/>
                    </a:moveTo>
                    <a:lnTo>
                      <a:pt x="442" y="318"/>
                    </a:lnTo>
                    <a:lnTo>
                      <a:pt x="460" y="288"/>
                    </a:lnTo>
                    <a:lnTo>
                      <a:pt x="470" y="270"/>
                    </a:lnTo>
                    <a:lnTo>
                      <a:pt x="472" y="262"/>
                    </a:lnTo>
                    <a:lnTo>
                      <a:pt x="474" y="254"/>
                    </a:lnTo>
                    <a:lnTo>
                      <a:pt x="474" y="254"/>
                    </a:lnTo>
                    <a:lnTo>
                      <a:pt x="472" y="244"/>
                    </a:lnTo>
                    <a:lnTo>
                      <a:pt x="470" y="236"/>
                    </a:lnTo>
                    <a:lnTo>
                      <a:pt x="460" y="220"/>
                    </a:lnTo>
                    <a:lnTo>
                      <a:pt x="460" y="220"/>
                    </a:lnTo>
                    <a:lnTo>
                      <a:pt x="438" y="178"/>
                    </a:lnTo>
                    <a:lnTo>
                      <a:pt x="426" y="156"/>
                    </a:lnTo>
                    <a:lnTo>
                      <a:pt x="416" y="138"/>
                    </a:lnTo>
                    <a:lnTo>
                      <a:pt x="416" y="138"/>
                    </a:lnTo>
                    <a:lnTo>
                      <a:pt x="318" y="196"/>
                    </a:lnTo>
                    <a:lnTo>
                      <a:pt x="318" y="196"/>
                    </a:lnTo>
                    <a:lnTo>
                      <a:pt x="340" y="236"/>
                    </a:lnTo>
                    <a:lnTo>
                      <a:pt x="362" y="276"/>
                    </a:lnTo>
                    <a:lnTo>
                      <a:pt x="362" y="276"/>
                    </a:lnTo>
                    <a:lnTo>
                      <a:pt x="376" y="298"/>
                    </a:lnTo>
                    <a:lnTo>
                      <a:pt x="390" y="324"/>
                    </a:lnTo>
                    <a:lnTo>
                      <a:pt x="400" y="350"/>
                    </a:lnTo>
                    <a:lnTo>
                      <a:pt x="404" y="364"/>
                    </a:lnTo>
                    <a:lnTo>
                      <a:pt x="406" y="378"/>
                    </a:lnTo>
                    <a:lnTo>
                      <a:pt x="406" y="378"/>
                    </a:lnTo>
                    <a:lnTo>
                      <a:pt x="422" y="348"/>
                    </a:lnTo>
                    <a:lnTo>
                      <a:pt x="442" y="318"/>
                    </a:lnTo>
                    <a:lnTo>
                      <a:pt x="442" y="318"/>
                    </a:lnTo>
                    <a:close/>
                    <a:moveTo>
                      <a:pt x="34" y="188"/>
                    </a:moveTo>
                    <a:lnTo>
                      <a:pt x="34" y="188"/>
                    </a:lnTo>
                    <a:lnTo>
                      <a:pt x="28" y="196"/>
                    </a:lnTo>
                    <a:lnTo>
                      <a:pt x="24" y="204"/>
                    </a:lnTo>
                    <a:lnTo>
                      <a:pt x="12" y="222"/>
                    </a:lnTo>
                    <a:lnTo>
                      <a:pt x="6" y="230"/>
                    </a:lnTo>
                    <a:lnTo>
                      <a:pt x="2" y="238"/>
                    </a:lnTo>
                    <a:lnTo>
                      <a:pt x="0" y="248"/>
                    </a:lnTo>
                    <a:lnTo>
                      <a:pt x="0" y="258"/>
                    </a:lnTo>
                    <a:lnTo>
                      <a:pt x="0" y="258"/>
                    </a:lnTo>
                    <a:lnTo>
                      <a:pt x="2" y="268"/>
                    </a:lnTo>
                    <a:lnTo>
                      <a:pt x="6" y="278"/>
                    </a:lnTo>
                    <a:lnTo>
                      <a:pt x="18" y="298"/>
                    </a:lnTo>
                    <a:lnTo>
                      <a:pt x="18" y="298"/>
                    </a:lnTo>
                    <a:lnTo>
                      <a:pt x="42" y="342"/>
                    </a:lnTo>
                    <a:lnTo>
                      <a:pt x="66" y="384"/>
                    </a:lnTo>
                    <a:lnTo>
                      <a:pt x="66" y="384"/>
                    </a:lnTo>
                    <a:lnTo>
                      <a:pt x="66" y="376"/>
                    </a:lnTo>
                    <a:lnTo>
                      <a:pt x="66" y="366"/>
                    </a:lnTo>
                    <a:lnTo>
                      <a:pt x="70" y="350"/>
                    </a:lnTo>
                    <a:lnTo>
                      <a:pt x="70" y="350"/>
                    </a:lnTo>
                    <a:lnTo>
                      <a:pt x="86" y="324"/>
                    </a:lnTo>
                    <a:lnTo>
                      <a:pt x="102" y="296"/>
                    </a:lnTo>
                    <a:lnTo>
                      <a:pt x="116" y="270"/>
                    </a:lnTo>
                    <a:lnTo>
                      <a:pt x="132" y="244"/>
                    </a:lnTo>
                    <a:lnTo>
                      <a:pt x="132" y="244"/>
                    </a:lnTo>
                    <a:lnTo>
                      <a:pt x="160" y="260"/>
                    </a:lnTo>
                    <a:lnTo>
                      <a:pt x="160" y="260"/>
                    </a:lnTo>
                    <a:lnTo>
                      <a:pt x="136" y="214"/>
                    </a:lnTo>
                    <a:lnTo>
                      <a:pt x="110" y="164"/>
                    </a:lnTo>
                    <a:lnTo>
                      <a:pt x="110" y="164"/>
                    </a:lnTo>
                    <a:lnTo>
                      <a:pt x="0" y="164"/>
                    </a:lnTo>
                    <a:lnTo>
                      <a:pt x="0" y="164"/>
                    </a:lnTo>
                    <a:lnTo>
                      <a:pt x="8" y="170"/>
                    </a:lnTo>
                    <a:lnTo>
                      <a:pt x="16" y="176"/>
                    </a:lnTo>
                    <a:lnTo>
                      <a:pt x="26" y="180"/>
                    </a:lnTo>
                    <a:lnTo>
                      <a:pt x="34" y="188"/>
                    </a:lnTo>
                    <a:lnTo>
                      <a:pt x="34" y="188"/>
                    </a:lnTo>
                    <a:close/>
                    <a:moveTo>
                      <a:pt x="248" y="378"/>
                    </a:moveTo>
                    <a:lnTo>
                      <a:pt x="248" y="378"/>
                    </a:lnTo>
                    <a:lnTo>
                      <a:pt x="274" y="428"/>
                    </a:lnTo>
                    <a:lnTo>
                      <a:pt x="302" y="476"/>
                    </a:lnTo>
                    <a:lnTo>
                      <a:pt x="302" y="476"/>
                    </a:lnTo>
                    <a:lnTo>
                      <a:pt x="302" y="454"/>
                    </a:lnTo>
                    <a:lnTo>
                      <a:pt x="302" y="432"/>
                    </a:lnTo>
                    <a:lnTo>
                      <a:pt x="302" y="432"/>
                    </a:lnTo>
                    <a:lnTo>
                      <a:pt x="324" y="434"/>
                    </a:lnTo>
                    <a:lnTo>
                      <a:pt x="342" y="432"/>
                    </a:lnTo>
                    <a:lnTo>
                      <a:pt x="358" y="428"/>
                    </a:lnTo>
                    <a:lnTo>
                      <a:pt x="374" y="422"/>
                    </a:lnTo>
                    <a:lnTo>
                      <a:pt x="384" y="414"/>
                    </a:lnTo>
                    <a:lnTo>
                      <a:pt x="394" y="402"/>
                    </a:lnTo>
                    <a:lnTo>
                      <a:pt x="400" y="388"/>
                    </a:lnTo>
                    <a:lnTo>
                      <a:pt x="402" y="372"/>
                    </a:lnTo>
                    <a:lnTo>
                      <a:pt x="402" y="372"/>
                    </a:lnTo>
                    <a:lnTo>
                      <a:pt x="400" y="356"/>
                    </a:lnTo>
                    <a:lnTo>
                      <a:pt x="394" y="342"/>
                    </a:lnTo>
                    <a:lnTo>
                      <a:pt x="382" y="318"/>
                    </a:lnTo>
                    <a:lnTo>
                      <a:pt x="382" y="318"/>
                    </a:lnTo>
                    <a:lnTo>
                      <a:pt x="342" y="318"/>
                    </a:lnTo>
                    <a:lnTo>
                      <a:pt x="322" y="318"/>
                    </a:lnTo>
                    <a:lnTo>
                      <a:pt x="302" y="316"/>
                    </a:lnTo>
                    <a:lnTo>
                      <a:pt x="302" y="316"/>
                    </a:lnTo>
                    <a:lnTo>
                      <a:pt x="302" y="298"/>
                    </a:lnTo>
                    <a:lnTo>
                      <a:pt x="302" y="290"/>
                    </a:lnTo>
                    <a:lnTo>
                      <a:pt x="302" y="282"/>
                    </a:lnTo>
                    <a:lnTo>
                      <a:pt x="302" y="282"/>
                    </a:lnTo>
                    <a:lnTo>
                      <a:pt x="288" y="306"/>
                    </a:lnTo>
                    <a:lnTo>
                      <a:pt x="274" y="330"/>
                    </a:lnTo>
                    <a:lnTo>
                      <a:pt x="248" y="378"/>
                    </a:lnTo>
                    <a:lnTo>
                      <a:pt x="248" y="378"/>
                    </a:lnTo>
                    <a:close/>
                    <a:moveTo>
                      <a:pt x="92" y="320"/>
                    </a:moveTo>
                    <a:lnTo>
                      <a:pt x="92" y="320"/>
                    </a:lnTo>
                    <a:lnTo>
                      <a:pt x="80" y="340"/>
                    </a:lnTo>
                    <a:lnTo>
                      <a:pt x="76" y="350"/>
                    </a:lnTo>
                    <a:lnTo>
                      <a:pt x="72" y="360"/>
                    </a:lnTo>
                    <a:lnTo>
                      <a:pt x="70" y="372"/>
                    </a:lnTo>
                    <a:lnTo>
                      <a:pt x="68" y="382"/>
                    </a:lnTo>
                    <a:lnTo>
                      <a:pt x="70" y="394"/>
                    </a:lnTo>
                    <a:lnTo>
                      <a:pt x="74" y="404"/>
                    </a:lnTo>
                    <a:lnTo>
                      <a:pt x="74" y="404"/>
                    </a:lnTo>
                    <a:lnTo>
                      <a:pt x="80" y="412"/>
                    </a:lnTo>
                    <a:lnTo>
                      <a:pt x="86" y="418"/>
                    </a:lnTo>
                    <a:lnTo>
                      <a:pt x="92" y="422"/>
                    </a:lnTo>
                    <a:lnTo>
                      <a:pt x="100" y="426"/>
                    </a:lnTo>
                    <a:lnTo>
                      <a:pt x="118" y="432"/>
                    </a:lnTo>
                    <a:lnTo>
                      <a:pt x="138" y="434"/>
                    </a:lnTo>
                    <a:lnTo>
                      <a:pt x="158" y="434"/>
                    </a:lnTo>
                    <a:lnTo>
                      <a:pt x="180" y="434"/>
                    </a:lnTo>
                    <a:lnTo>
                      <a:pt x="222" y="432"/>
                    </a:lnTo>
                    <a:lnTo>
                      <a:pt x="222" y="432"/>
                    </a:lnTo>
                    <a:lnTo>
                      <a:pt x="222" y="320"/>
                    </a:lnTo>
                    <a:lnTo>
                      <a:pt x="222" y="320"/>
                    </a:lnTo>
                    <a:lnTo>
                      <a:pt x="92" y="320"/>
                    </a:lnTo>
                    <a:lnTo>
                      <a:pt x="92" y="3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淘宝-想搞设计PPT(倒卖必究)-90"/>
              <p:cNvSpPr/>
              <p:nvPr/>
            </p:nvSpPr>
            <p:spPr bwMode="auto">
              <a:xfrm>
                <a:off x="4238625" y="192088"/>
                <a:ext cx="263525" cy="276225"/>
              </a:xfrm>
              <a:custGeom>
                <a:avLst/>
                <a:gdLst>
                  <a:gd name="T0" fmla="*/ 166 w 166"/>
                  <a:gd name="T1" fmla="*/ 58 h 174"/>
                  <a:gd name="T2" fmla="*/ 166 w 166"/>
                  <a:gd name="T3" fmla="*/ 58 h 174"/>
                  <a:gd name="T4" fmla="*/ 132 w 166"/>
                  <a:gd name="T5" fmla="*/ 116 h 174"/>
                  <a:gd name="T6" fmla="*/ 98 w 166"/>
                  <a:gd name="T7" fmla="*/ 174 h 174"/>
                  <a:gd name="T8" fmla="*/ 98 w 166"/>
                  <a:gd name="T9" fmla="*/ 174 h 174"/>
                  <a:gd name="T10" fmla="*/ 0 w 166"/>
                  <a:gd name="T11" fmla="*/ 120 h 174"/>
                  <a:gd name="T12" fmla="*/ 0 w 166"/>
                  <a:gd name="T13" fmla="*/ 120 h 174"/>
                  <a:gd name="T14" fmla="*/ 14 w 166"/>
                  <a:gd name="T15" fmla="*/ 96 h 174"/>
                  <a:gd name="T16" fmla="*/ 28 w 166"/>
                  <a:gd name="T17" fmla="*/ 72 h 174"/>
                  <a:gd name="T18" fmla="*/ 28 w 166"/>
                  <a:gd name="T19" fmla="*/ 72 h 174"/>
                  <a:gd name="T20" fmla="*/ 40 w 166"/>
                  <a:gd name="T21" fmla="*/ 48 h 174"/>
                  <a:gd name="T22" fmla="*/ 48 w 166"/>
                  <a:gd name="T23" fmla="*/ 38 h 174"/>
                  <a:gd name="T24" fmla="*/ 56 w 166"/>
                  <a:gd name="T25" fmla="*/ 26 h 174"/>
                  <a:gd name="T26" fmla="*/ 64 w 166"/>
                  <a:gd name="T27" fmla="*/ 16 h 174"/>
                  <a:gd name="T28" fmla="*/ 74 w 166"/>
                  <a:gd name="T29" fmla="*/ 8 h 174"/>
                  <a:gd name="T30" fmla="*/ 86 w 166"/>
                  <a:gd name="T31" fmla="*/ 2 h 174"/>
                  <a:gd name="T32" fmla="*/ 100 w 166"/>
                  <a:gd name="T33" fmla="*/ 0 h 174"/>
                  <a:gd name="T34" fmla="*/ 100 w 166"/>
                  <a:gd name="T35" fmla="*/ 0 h 174"/>
                  <a:gd name="T36" fmla="*/ 114 w 166"/>
                  <a:gd name="T37" fmla="*/ 0 h 174"/>
                  <a:gd name="T38" fmla="*/ 126 w 166"/>
                  <a:gd name="T39" fmla="*/ 4 h 174"/>
                  <a:gd name="T40" fmla="*/ 134 w 166"/>
                  <a:gd name="T41" fmla="*/ 10 h 174"/>
                  <a:gd name="T42" fmla="*/ 142 w 166"/>
                  <a:gd name="T43" fmla="*/ 18 h 174"/>
                  <a:gd name="T44" fmla="*/ 150 w 166"/>
                  <a:gd name="T45" fmla="*/ 26 h 174"/>
                  <a:gd name="T46" fmla="*/ 156 w 166"/>
                  <a:gd name="T47" fmla="*/ 36 h 174"/>
                  <a:gd name="T48" fmla="*/ 166 w 166"/>
                  <a:gd name="T49" fmla="*/ 58 h 174"/>
                  <a:gd name="T50" fmla="*/ 166 w 166"/>
                  <a:gd name="T51" fmla="*/ 5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6" h="174">
                    <a:moveTo>
                      <a:pt x="166" y="58"/>
                    </a:moveTo>
                    <a:lnTo>
                      <a:pt x="166" y="58"/>
                    </a:lnTo>
                    <a:lnTo>
                      <a:pt x="132" y="116"/>
                    </a:lnTo>
                    <a:lnTo>
                      <a:pt x="98" y="174"/>
                    </a:lnTo>
                    <a:lnTo>
                      <a:pt x="98" y="174"/>
                    </a:lnTo>
                    <a:lnTo>
                      <a:pt x="0" y="120"/>
                    </a:lnTo>
                    <a:lnTo>
                      <a:pt x="0" y="120"/>
                    </a:lnTo>
                    <a:lnTo>
                      <a:pt x="14" y="96"/>
                    </a:lnTo>
                    <a:lnTo>
                      <a:pt x="28" y="72"/>
                    </a:lnTo>
                    <a:lnTo>
                      <a:pt x="28" y="72"/>
                    </a:lnTo>
                    <a:lnTo>
                      <a:pt x="40" y="48"/>
                    </a:lnTo>
                    <a:lnTo>
                      <a:pt x="48" y="38"/>
                    </a:lnTo>
                    <a:lnTo>
                      <a:pt x="56" y="26"/>
                    </a:lnTo>
                    <a:lnTo>
                      <a:pt x="64" y="16"/>
                    </a:lnTo>
                    <a:lnTo>
                      <a:pt x="74" y="8"/>
                    </a:lnTo>
                    <a:lnTo>
                      <a:pt x="86" y="2"/>
                    </a:lnTo>
                    <a:lnTo>
                      <a:pt x="100" y="0"/>
                    </a:lnTo>
                    <a:lnTo>
                      <a:pt x="100" y="0"/>
                    </a:lnTo>
                    <a:lnTo>
                      <a:pt x="114" y="0"/>
                    </a:lnTo>
                    <a:lnTo>
                      <a:pt x="126" y="4"/>
                    </a:lnTo>
                    <a:lnTo>
                      <a:pt x="134" y="10"/>
                    </a:lnTo>
                    <a:lnTo>
                      <a:pt x="142" y="18"/>
                    </a:lnTo>
                    <a:lnTo>
                      <a:pt x="150" y="26"/>
                    </a:lnTo>
                    <a:lnTo>
                      <a:pt x="156" y="36"/>
                    </a:lnTo>
                    <a:lnTo>
                      <a:pt x="166" y="58"/>
                    </a:lnTo>
                    <a:lnTo>
                      <a:pt x="166"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淘宝-想搞设计PPT(倒卖必究)-91"/>
              <p:cNvSpPr/>
              <p:nvPr/>
            </p:nvSpPr>
            <p:spPr bwMode="auto">
              <a:xfrm>
                <a:off x="4438650" y="192088"/>
                <a:ext cx="342900" cy="228600"/>
              </a:xfrm>
              <a:custGeom>
                <a:avLst/>
                <a:gdLst>
                  <a:gd name="T0" fmla="*/ 0 w 216"/>
                  <a:gd name="T1" fmla="*/ 2 h 144"/>
                  <a:gd name="T2" fmla="*/ 0 w 216"/>
                  <a:gd name="T3" fmla="*/ 2 h 144"/>
                  <a:gd name="T4" fmla="*/ 40 w 216"/>
                  <a:gd name="T5" fmla="*/ 0 h 144"/>
                  <a:gd name="T6" fmla="*/ 90 w 216"/>
                  <a:gd name="T7" fmla="*/ 0 h 144"/>
                  <a:gd name="T8" fmla="*/ 90 w 216"/>
                  <a:gd name="T9" fmla="*/ 0 h 144"/>
                  <a:gd name="T10" fmla="*/ 124 w 216"/>
                  <a:gd name="T11" fmla="*/ 2 h 144"/>
                  <a:gd name="T12" fmla="*/ 140 w 216"/>
                  <a:gd name="T13" fmla="*/ 4 h 144"/>
                  <a:gd name="T14" fmla="*/ 144 w 216"/>
                  <a:gd name="T15" fmla="*/ 6 h 144"/>
                  <a:gd name="T16" fmla="*/ 150 w 216"/>
                  <a:gd name="T17" fmla="*/ 10 h 144"/>
                  <a:gd name="T18" fmla="*/ 150 w 216"/>
                  <a:gd name="T19" fmla="*/ 10 h 144"/>
                  <a:gd name="T20" fmla="*/ 158 w 216"/>
                  <a:gd name="T21" fmla="*/ 24 h 144"/>
                  <a:gd name="T22" fmla="*/ 164 w 216"/>
                  <a:gd name="T23" fmla="*/ 38 h 144"/>
                  <a:gd name="T24" fmla="*/ 172 w 216"/>
                  <a:gd name="T25" fmla="*/ 52 h 144"/>
                  <a:gd name="T26" fmla="*/ 180 w 216"/>
                  <a:gd name="T27" fmla="*/ 66 h 144"/>
                  <a:gd name="T28" fmla="*/ 180 w 216"/>
                  <a:gd name="T29" fmla="*/ 66 h 144"/>
                  <a:gd name="T30" fmla="*/ 190 w 216"/>
                  <a:gd name="T31" fmla="*/ 62 h 144"/>
                  <a:gd name="T32" fmla="*/ 198 w 216"/>
                  <a:gd name="T33" fmla="*/ 56 h 144"/>
                  <a:gd name="T34" fmla="*/ 206 w 216"/>
                  <a:gd name="T35" fmla="*/ 52 h 144"/>
                  <a:gd name="T36" fmla="*/ 216 w 216"/>
                  <a:gd name="T37" fmla="*/ 46 h 144"/>
                  <a:gd name="T38" fmla="*/ 216 w 216"/>
                  <a:gd name="T39" fmla="*/ 46 h 144"/>
                  <a:gd name="T40" fmla="*/ 160 w 216"/>
                  <a:gd name="T41" fmla="*/ 144 h 144"/>
                  <a:gd name="T42" fmla="*/ 160 w 216"/>
                  <a:gd name="T43" fmla="*/ 144 h 144"/>
                  <a:gd name="T44" fmla="*/ 108 w 216"/>
                  <a:gd name="T45" fmla="*/ 144 h 144"/>
                  <a:gd name="T46" fmla="*/ 52 w 216"/>
                  <a:gd name="T47" fmla="*/ 142 h 144"/>
                  <a:gd name="T48" fmla="*/ 52 w 216"/>
                  <a:gd name="T49" fmla="*/ 142 h 144"/>
                  <a:gd name="T50" fmla="*/ 58 w 216"/>
                  <a:gd name="T51" fmla="*/ 138 h 144"/>
                  <a:gd name="T52" fmla="*/ 66 w 216"/>
                  <a:gd name="T53" fmla="*/ 134 h 144"/>
                  <a:gd name="T54" fmla="*/ 74 w 216"/>
                  <a:gd name="T55" fmla="*/ 130 h 144"/>
                  <a:gd name="T56" fmla="*/ 80 w 216"/>
                  <a:gd name="T57" fmla="*/ 124 h 144"/>
                  <a:gd name="T58" fmla="*/ 80 w 216"/>
                  <a:gd name="T59" fmla="*/ 124 h 144"/>
                  <a:gd name="T60" fmla="*/ 54 w 216"/>
                  <a:gd name="T61" fmla="*/ 74 h 144"/>
                  <a:gd name="T62" fmla="*/ 40 w 216"/>
                  <a:gd name="T63" fmla="*/ 48 h 144"/>
                  <a:gd name="T64" fmla="*/ 26 w 216"/>
                  <a:gd name="T65" fmla="*/ 26 h 144"/>
                  <a:gd name="T66" fmla="*/ 26 w 216"/>
                  <a:gd name="T67" fmla="*/ 26 h 144"/>
                  <a:gd name="T68" fmla="*/ 22 w 216"/>
                  <a:gd name="T69" fmla="*/ 18 h 144"/>
                  <a:gd name="T70" fmla="*/ 16 w 216"/>
                  <a:gd name="T71" fmla="*/ 10 h 144"/>
                  <a:gd name="T72" fmla="*/ 8 w 216"/>
                  <a:gd name="T73" fmla="*/ 6 h 144"/>
                  <a:gd name="T74" fmla="*/ 0 w 216"/>
                  <a:gd name="T75" fmla="*/ 2 h 144"/>
                  <a:gd name="T76" fmla="*/ 0 w 216"/>
                  <a:gd name="T77"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 h="144">
                    <a:moveTo>
                      <a:pt x="0" y="2"/>
                    </a:moveTo>
                    <a:lnTo>
                      <a:pt x="0" y="2"/>
                    </a:lnTo>
                    <a:lnTo>
                      <a:pt x="40" y="0"/>
                    </a:lnTo>
                    <a:lnTo>
                      <a:pt x="90" y="0"/>
                    </a:lnTo>
                    <a:lnTo>
                      <a:pt x="90" y="0"/>
                    </a:lnTo>
                    <a:lnTo>
                      <a:pt x="124" y="2"/>
                    </a:lnTo>
                    <a:lnTo>
                      <a:pt x="140" y="4"/>
                    </a:lnTo>
                    <a:lnTo>
                      <a:pt x="144" y="6"/>
                    </a:lnTo>
                    <a:lnTo>
                      <a:pt x="150" y="10"/>
                    </a:lnTo>
                    <a:lnTo>
                      <a:pt x="150" y="10"/>
                    </a:lnTo>
                    <a:lnTo>
                      <a:pt x="158" y="24"/>
                    </a:lnTo>
                    <a:lnTo>
                      <a:pt x="164" y="38"/>
                    </a:lnTo>
                    <a:lnTo>
                      <a:pt x="172" y="52"/>
                    </a:lnTo>
                    <a:lnTo>
                      <a:pt x="180" y="66"/>
                    </a:lnTo>
                    <a:lnTo>
                      <a:pt x="180" y="66"/>
                    </a:lnTo>
                    <a:lnTo>
                      <a:pt x="190" y="62"/>
                    </a:lnTo>
                    <a:lnTo>
                      <a:pt x="198" y="56"/>
                    </a:lnTo>
                    <a:lnTo>
                      <a:pt x="206" y="52"/>
                    </a:lnTo>
                    <a:lnTo>
                      <a:pt x="216" y="46"/>
                    </a:lnTo>
                    <a:lnTo>
                      <a:pt x="216" y="46"/>
                    </a:lnTo>
                    <a:lnTo>
                      <a:pt x="160" y="144"/>
                    </a:lnTo>
                    <a:lnTo>
                      <a:pt x="160" y="144"/>
                    </a:lnTo>
                    <a:lnTo>
                      <a:pt x="108" y="144"/>
                    </a:lnTo>
                    <a:lnTo>
                      <a:pt x="52" y="142"/>
                    </a:lnTo>
                    <a:lnTo>
                      <a:pt x="52" y="142"/>
                    </a:lnTo>
                    <a:lnTo>
                      <a:pt x="58" y="138"/>
                    </a:lnTo>
                    <a:lnTo>
                      <a:pt x="66" y="134"/>
                    </a:lnTo>
                    <a:lnTo>
                      <a:pt x="74" y="130"/>
                    </a:lnTo>
                    <a:lnTo>
                      <a:pt x="80" y="124"/>
                    </a:lnTo>
                    <a:lnTo>
                      <a:pt x="80" y="124"/>
                    </a:lnTo>
                    <a:lnTo>
                      <a:pt x="54" y="74"/>
                    </a:lnTo>
                    <a:lnTo>
                      <a:pt x="40" y="48"/>
                    </a:lnTo>
                    <a:lnTo>
                      <a:pt x="26" y="26"/>
                    </a:lnTo>
                    <a:lnTo>
                      <a:pt x="26" y="26"/>
                    </a:lnTo>
                    <a:lnTo>
                      <a:pt x="22" y="18"/>
                    </a:lnTo>
                    <a:lnTo>
                      <a:pt x="16" y="10"/>
                    </a:lnTo>
                    <a:lnTo>
                      <a:pt x="8" y="6"/>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淘宝-想搞设计PPT(倒卖必究)-92"/>
              <p:cNvSpPr/>
              <p:nvPr/>
            </p:nvSpPr>
            <p:spPr bwMode="auto">
              <a:xfrm>
                <a:off x="4625975" y="411163"/>
                <a:ext cx="247650" cy="381000"/>
              </a:xfrm>
              <a:custGeom>
                <a:avLst/>
                <a:gdLst>
                  <a:gd name="T0" fmla="*/ 88 w 156"/>
                  <a:gd name="T1" fmla="*/ 240 h 240"/>
                  <a:gd name="T2" fmla="*/ 88 w 156"/>
                  <a:gd name="T3" fmla="*/ 240 h 240"/>
                  <a:gd name="T4" fmla="*/ 86 w 156"/>
                  <a:gd name="T5" fmla="*/ 226 h 240"/>
                  <a:gd name="T6" fmla="*/ 82 w 156"/>
                  <a:gd name="T7" fmla="*/ 212 h 240"/>
                  <a:gd name="T8" fmla="*/ 72 w 156"/>
                  <a:gd name="T9" fmla="*/ 186 h 240"/>
                  <a:gd name="T10" fmla="*/ 58 w 156"/>
                  <a:gd name="T11" fmla="*/ 160 h 240"/>
                  <a:gd name="T12" fmla="*/ 44 w 156"/>
                  <a:gd name="T13" fmla="*/ 138 h 240"/>
                  <a:gd name="T14" fmla="*/ 44 w 156"/>
                  <a:gd name="T15" fmla="*/ 138 h 240"/>
                  <a:gd name="T16" fmla="*/ 22 w 156"/>
                  <a:gd name="T17" fmla="*/ 98 h 240"/>
                  <a:gd name="T18" fmla="*/ 0 w 156"/>
                  <a:gd name="T19" fmla="*/ 58 h 240"/>
                  <a:gd name="T20" fmla="*/ 0 w 156"/>
                  <a:gd name="T21" fmla="*/ 58 h 240"/>
                  <a:gd name="T22" fmla="*/ 98 w 156"/>
                  <a:gd name="T23" fmla="*/ 0 h 240"/>
                  <a:gd name="T24" fmla="*/ 98 w 156"/>
                  <a:gd name="T25" fmla="*/ 0 h 240"/>
                  <a:gd name="T26" fmla="*/ 108 w 156"/>
                  <a:gd name="T27" fmla="*/ 18 h 240"/>
                  <a:gd name="T28" fmla="*/ 120 w 156"/>
                  <a:gd name="T29" fmla="*/ 40 h 240"/>
                  <a:gd name="T30" fmla="*/ 142 w 156"/>
                  <a:gd name="T31" fmla="*/ 82 h 240"/>
                  <a:gd name="T32" fmla="*/ 142 w 156"/>
                  <a:gd name="T33" fmla="*/ 82 h 240"/>
                  <a:gd name="T34" fmla="*/ 152 w 156"/>
                  <a:gd name="T35" fmla="*/ 98 h 240"/>
                  <a:gd name="T36" fmla="*/ 154 w 156"/>
                  <a:gd name="T37" fmla="*/ 106 h 240"/>
                  <a:gd name="T38" fmla="*/ 156 w 156"/>
                  <a:gd name="T39" fmla="*/ 116 h 240"/>
                  <a:gd name="T40" fmla="*/ 156 w 156"/>
                  <a:gd name="T41" fmla="*/ 116 h 240"/>
                  <a:gd name="T42" fmla="*/ 154 w 156"/>
                  <a:gd name="T43" fmla="*/ 124 h 240"/>
                  <a:gd name="T44" fmla="*/ 152 w 156"/>
                  <a:gd name="T45" fmla="*/ 132 h 240"/>
                  <a:gd name="T46" fmla="*/ 142 w 156"/>
                  <a:gd name="T47" fmla="*/ 150 h 240"/>
                  <a:gd name="T48" fmla="*/ 124 w 156"/>
                  <a:gd name="T49" fmla="*/ 180 h 240"/>
                  <a:gd name="T50" fmla="*/ 124 w 156"/>
                  <a:gd name="T51" fmla="*/ 180 h 240"/>
                  <a:gd name="T52" fmla="*/ 104 w 156"/>
                  <a:gd name="T53" fmla="*/ 210 h 240"/>
                  <a:gd name="T54" fmla="*/ 88 w 156"/>
                  <a:gd name="T55" fmla="*/ 240 h 240"/>
                  <a:gd name="T56" fmla="*/ 88 w 156"/>
                  <a:gd name="T5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 h="240">
                    <a:moveTo>
                      <a:pt x="88" y="240"/>
                    </a:moveTo>
                    <a:lnTo>
                      <a:pt x="88" y="240"/>
                    </a:lnTo>
                    <a:lnTo>
                      <a:pt x="86" y="226"/>
                    </a:lnTo>
                    <a:lnTo>
                      <a:pt x="82" y="212"/>
                    </a:lnTo>
                    <a:lnTo>
                      <a:pt x="72" y="186"/>
                    </a:lnTo>
                    <a:lnTo>
                      <a:pt x="58" y="160"/>
                    </a:lnTo>
                    <a:lnTo>
                      <a:pt x="44" y="138"/>
                    </a:lnTo>
                    <a:lnTo>
                      <a:pt x="44" y="138"/>
                    </a:lnTo>
                    <a:lnTo>
                      <a:pt x="22" y="98"/>
                    </a:lnTo>
                    <a:lnTo>
                      <a:pt x="0" y="58"/>
                    </a:lnTo>
                    <a:lnTo>
                      <a:pt x="0" y="58"/>
                    </a:lnTo>
                    <a:lnTo>
                      <a:pt x="98" y="0"/>
                    </a:lnTo>
                    <a:lnTo>
                      <a:pt x="98" y="0"/>
                    </a:lnTo>
                    <a:lnTo>
                      <a:pt x="108" y="18"/>
                    </a:lnTo>
                    <a:lnTo>
                      <a:pt x="120" y="40"/>
                    </a:lnTo>
                    <a:lnTo>
                      <a:pt x="142" y="82"/>
                    </a:lnTo>
                    <a:lnTo>
                      <a:pt x="142" y="82"/>
                    </a:lnTo>
                    <a:lnTo>
                      <a:pt x="152" y="98"/>
                    </a:lnTo>
                    <a:lnTo>
                      <a:pt x="154" y="106"/>
                    </a:lnTo>
                    <a:lnTo>
                      <a:pt x="156" y="116"/>
                    </a:lnTo>
                    <a:lnTo>
                      <a:pt x="156" y="116"/>
                    </a:lnTo>
                    <a:lnTo>
                      <a:pt x="154" y="124"/>
                    </a:lnTo>
                    <a:lnTo>
                      <a:pt x="152" y="132"/>
                    </a:lnTo>
                    <a:lnTo>
                      <a:pt x="142" y="150"/>
                    </a:lnTo>
                    <a:lnTo>
                      <a:pt x="124" y="180"/>
                    </a:lnTo>
                    <a:lnTo>
                      <a:pt x="124" y="180"/>
                    </a:lnTo>
                    <a:lnTo>
                      <a:pt x="104" y="210"/>
                    </a:lnTo>
                    <a:lnTo>
                      <a:pt x="88" y="240"/>
                    </a:lnTo>
                    <a:lnTo>
                      <a:pt x="88"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淘宝-想搞设计PPT(倒卖必究)-93"/>
              <p:cNvSpPr/>
              <p:nvPr/>
            </p:nvSpPr>
            <p:spPr bwMode="auto">
              <a:xfrm>
                <a:off x="4121150" y="452438"/>
                <a:ext cx="254000" cy="349250"/>
              </a:xfrm>
              <a:custGeom>
                <a:avLst/>
                <a:gdLst>
                  <a:gd name="T0" fmla="*/ 0 w 160"/>
                  <a:gd name="T1" fmla="*/ 0 h 220"/>
                  <a:gd name="T2" fmla="*/ 0 w 160"/>
                  <a:gd name="T3" fmla="*/ 0 h 220"/>
                  <a:gd name="T4" fmla="*/ 110 w 160"/>
                  <a:gd name="T5" fmla="*/ 0 h 220"/>
                  <a:gd name="T6" fmla="*/ 110 w 160"/>
                  <a:gd name="T7" fmla="*/ 0 h 220"/>
                  <a:gd name="T8" fmla="*/ 136 w 160"/>
                  <a:gd name="T9" fmla="*/ 50 h 220"/>
                  <a:gd name="T10" fmla="*/ 160 w 160"/>
                  <a:gd name="T11" fmla="*/ 96 h 220"/>
                  <a:gd name="T12" fmla="*/ 160 w 160"/>
                  <a:gd name="T13" fmla="*/ 96 h 220"/>
                  <a:gd name="T14" fmla="*/ 132 w 160"/>
                  <a:gd name="T15" fmla="*/ 80 h 220"/>
                  <a:gd name="T16" fmla="*/ 132 w 160"/>
                  <a:gd name="T17" fmla="*/ 80 h 220"/>
                  <a:gd name="T18" fmla="*/ 116 w 160"/>
                  <a:gd name="T19" fmla="*/ 106 h 220"/>
                  <a:gd name="T20" fmla="*/ 102 w 160"/>
                  <a:gd name="T21" fmla="*/ 132 h 220"/>
                  <a:gd name="T22" fmla="*/ 86 w 160"/>
                  <a:gd name="T23" fmla="*/ 160 h 220"/>
                  <a:gd name="T24" fmla="*/ 70 w 160"/>
                  <a:gd name="T25" fmla="*/ 186 h 220"/>
                  <a:gd name="T26" fmla="*/ 70 w 160"/>
                  <a:gd name="T27" fmla="*/ 186 h 220"/>
                  <a:gd name="T28" fmla="*/ 66 w 160"/>
                  <a:gd name="T29" fmla="*/ 202 h 220"/>
                  <a:gd name="T30" fmla="*/ 66 w 160"/>
                  <a:gd name="T31" fmla="*/ 212 h 220"/>
                  <a:gd name="T32" fmla="*/ 66 w 160"/>
                  <a:gd name="T33" fmla="*/ 220 h 220"/>
                  <a:gd name="T34" fmla="*/ 66 w 160"/>
                  <a:gd name="T35" fmla="*/ 220 h 220"/>
                  <a:gd name="T36" fmla="*/ 42 w 160"/>
                  <a:gd name="T37" fmla="*/ 178 h 220"/>
                  <a:gd name="T38" fmla="*/ 18 w 160"/>
                  <a:gd name="T39" fmla="*/ 134 h 220"/>
                  <a:gd name="T40" fmla="*/ 18 w 160"/>
                  <a:gd name="T41" fmla="*/ 134 h 220"/>
                  <a:gd name="T42" fmla="*/ 6 w 160"/>
                  <a:gd name="T43" fmla="*/ 114 h 220"/>
                  <a:gd name="T44" fmla="*/ 2 w 160"/>
                  <a:gd name="T45" fmla="*/ 104 h 220"/>
                  <a:gd name="T46" fmla="*/ 0 w 160"/>
                  <a:gd name="T47" fmla="*/ 94 h 220"/>
                  <a:gd name="T48" fmla="*/ 0 w 160"/>
                  <a:gd name="T49" fmla="*/ 94 h 220"/>
                  <a:gd name="T50" fmla="*/ 0 w 160"/>
                  <a:gd name="T51" fmla="*/ 84 h 220"/>
                  <a:gd name="T52" fmla="*/ 2 w 160"/>
                  <a:gd name="T53" fmla="*/ 74 h 220"/>
                  <a:gd name="T54" fmla="*/ 6 w 160"/>
                  <a:gd name="T55" fmla="*/ 66 h 220"/>
                  <a:gd name="T56" fmla="*/ 12 w 160"/>
                  <a:gd name="T57" fmla="*/ 58 h 220"/>
                  <a:gd name="T58" fmla="*/ 24 w 160"/>
                  <a:gd name="T59" fmla="*/ 40 h 220"/>
                  <a:gd name="T60" fmla="*/ 28 w 160"/>
                  <a:gd name="T61" fmla="*/ 32 h 220"/>
                  <a:gd name="T62" fmla="*/ 34 w 160"/>
                  <a:gd name="T63" fmla="*/ 24 h 220"/>
                  <a:gd name="T64" fmla="*/ 34 w 160"/>
                  <a:gd name="T65" fmla="*/ 24 h 220"/>
                  <a:gd name="T66" fmla="*/ 26 w 160"/>
                  <a:gd name="T67" fmla="*/ 16 h 220"/>
                  <a:gd name="T68" fmla="*/ 16 w 160"/>
                  <a:gd name="T69" fmla="*/ 12 h 220"/>
                  <a:gd name="T70" fmla="*/ 8 w 160"/>
                  <a:gd name="T71" fmla="*/ 6 h 220"/>
                  <a:gd name="T72" fmla="*/ 0 w 160"/>
                  <a:gd name="T73" fmla="*/ 0 h 220"/>
                  <a:gd name="T74" fmla="*/ 0 w 160"/>
                  <a:gd name="T75"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220">
                    <a:moveTo>
                      <a:pt x="0" y="0"/>
                    </a:moveTo>
                    <a:lnTo>
                      <a:pt x="0" y="0"/>
                    </a:lnTo>
                    <a:lnTo>
                      <a:pt x="110" y="0"/>
                    </a:lnTo>
                    <a:lnTo>
                      <a:pt x="110" y="0"/>
                    </a:lnTo>
                    <a:lnTo>
                      <a:pt x="136" y="50"/>
                    </a:lnTo>
                    <a:lnTo>
                      <a:pt x="160" y="96"/>
                    </a:lnTo>
                    <a:lnTo>
                      <a:pt x="160" y="96"/>
                    </a:lnTo>
                    <a:lnTo>
                      <a:pt x="132" y="80"/>
                    </a:lnTo>
                    <a:lnTo>
                      <a:pt x="132" y="80"/>
                    </a:lnTo>
                    <a:lnTo>
                      <a:pt x="116" y="106"/>
                    </a:lnTo>
                    <a:lnTo>
                      <a:pt x="102" y="132"/>
                    </a:lnTo>
                    <a:lnTo>
                      <a:pt x="86" y="160"/>
                    </a:lnTo>
                    <a:lnTo>
                      <a:pt x="70" y="186"/>
                    </a:lnTo>
                    <a:lnTo>
                      <a:pt x="70" y="186"/>
                    </a:lnTo>
                    <a:lnTo>
                      <a:pt x="66" y="202"/>
                    </a:lnTo>
                    <a:lnTo>
                      <a:pt x="66" y="212"/>
                    </a:lnTo>
                    <a:lnTo>
                      <a:pt x="66" y="220"/>
                    </a:lnTo>
                    <a:lnTo>
                      <a:pt x="66" y="220"/>
                    </a:lnTo>
                    <a:lnTo>
                      <a:pt x="42" y="178"/>
                    </a:lnTo>
                    <a:lnTo>
                      <a:pt x="18" y="134"/>
                    </a:lnTo>
                    <a:lnTo>
                      <a:pt x="18" y="134"/>
                    </a:lnTo>
                    <a:lnTo>
                      <a:pt x="6" y="114"/>
                    </a:lnTo>
                    <a:lnTo>
                      <a:pt x="2" y="104"/>
                    </a:lnTo>
                    <a:lnTo>
                      <a:pt x="0" y="94"/>
                    </a:lnTo>
                    <a:lnTo>
                      <a:pt x="0" y="94"/>
                    </a:lnTo>
                    <a:lnTo>
                      <a:pt x="0" y="84"/>
                    </a:lnTo>
                    <a:lnTo>
                      <a:pt x="2" y="74"/>
                    </a:lnTo>
                    <a:lnTo>
                      <a:pt x="6" y="66"/>
                    </a:lnTo>
                    <a:lnTo>
                      <a:pt x="12" y="58"/>
                    </a:lnTo>
                    <a:lnTo>
                      <a:pt x="24" y="40"/>
                    </a:lnTo>
                    <a:lnTo>
                      <a:pt x="28" y="32"/>
                    </a:lnTo>
                    <a:lnTo>
                      <a:pt x="34" y="24"/>
                    </a:lnTo>
                    <a:lnTo>
                      <a:pt x="34" y="24"/>
                    </a:lnTo>
                    <a:lnTo>
                      <a:pt x="26" y="16"/>
                    </a:lnTo>
                    <a:lnTo>
                      <a:pt x="16" y="12"/>
                    </a:lnTo>
                    <a:lnTo>
                      <a:pt x="8" y="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淘宝-想搞设计PPT(倒卖必究)-94"/>
              <p:cNvSpPr/>
              <p:nvPr/>
            </p:nvSpPr>
            <p:spPr bwMode="auto">
              <a:xfrm>
                <a:off x="4514850" y="639763"/>
                <a:ext cx="244475" cy="307975"/>
              </a:xfrm>
              <a:custGeom>
                <a:avLst/>
                <a:gdLst>
                  <a:gd name="T0" fmla="*/ 54 w 154"/>
                  <a:gd name="T1" fmla="*/ 0 h 194"/>
                  <a:gd name="T2" fmla="*/ 54 w 154"/>
                  <a:gd name="T3" fmla="*/ 0 h 194"/>
                  <a:gd name="T4" fmla="*/ 54 w 154"/>
                  <a:gd name="T5" fmla="*/ 8 h 194"/>
                  <a:gd name="T6" fmla="*/ 54 w 154"/>
                  <a:gd name="T7" fmla="*/ 16 h 194"/>
                  <a:gd name="T8" fmla="*/ 54 w 154"/>
                  <a:gd name="T9" fmla="*/ 34 h 194"/>
                  <a:gd name="T10" fmla="*/ 54 w 154"/>
                  <a:gd name="T11" fmla="*/ 34 h 194"/>
                  <a:gd name="T12" fmla="*/ 74 w 154"/>
                  <a:gd name="T13" fmla="*/ 36 h 194"/>
                  <a:gd name="T14" fmla="*/ 94 w 154"/>
                  <a:gd name="T15" fmla="*/ 36 h 194"/>
                  <a:gd name="T16" fmla="*/ 134 w 154"/>
                  <a:gd name="T17" fmla="*/ 36 h 194"/>
                  <a:gd name="T18" fmla="*/ 134 w 154"/>
                  <a:gd name="T19" fmla="*/ 36 h 194"/>
                  <a:gd name="T20" fmla="*/ 146 w 154"/>
                  <a:gd name="T21" fmla="*/ 60 h 194"/>
                  <a:gd name="T22" fmla="*/ 152 w 154"/>
                  <a:gd name="T23" fmla="*/ 74 h 194"/>
                  <a:gd name="T24" fmla="*/ 154 w 154"/>
                  <a:gd name="T25" fmla="*/ 90 h 194"/>
                  <a:gd name="T26" fmla="*/ 154 w 154"/>
                  <a:gd name="T27" fmla="*/ 90 h 194"/>
                  <a:gd name="T28" fmla="*/ 152 w 154"/>
                  <a:gd name="T29" fmla="*/ 106 h 194"/>
                  <a:gd name="T30" fmla="*/ 146 w 154"/>
                  <a:gd name="T31" fmla="*/ 120 h 194"/>
                  <a:gd name="T32" fmla="*/ 136 w 154"/>
                  <a:gd name="T33" fmla="*/ 132 h 194"/>
                  <a:gd name="T34" fmla="*/ 126 w 154"/>
                  <a:gd name="T35" fmla="*/ 140 h 194"/>
                  <a:gd name="T36" fmla="*/ 110 w 154"/>
                  <a:gd name="T37" fmla="*/ 146 h 194"/>
                  <a:gd name="T38" fmla="*/ 94 w 154"/>
                  <a:gd name="T39" fmla="*/ 150 h 194"/>
                  <a:gd name="T40" fmla="*/ 76 w 154"/>
                  <a:gd name="T41" fmla="*/ 152 h 194"/>
                  <a:gd name="T42" fmla="*/ 54 w 154"/>
                  <a:gd name="T43" fmla="*/ 150 h 194"/>
                  <a:gd name="T44" fmla="*/ 54 w 154"/>
                  <a:gd name="T45" fmla="*/ 150 h 194"/>
                  <a:gd name="T46" fmla="*/ 54 w 154"/>
                  <a:gd name="T47" fmla="*/ 172 h 194"/>
                  <a:gd name="T48" fmla="*/ 54 w 154"/>
                  <a:gd name="T49" fmla="*/ 194 h 194"/>
                  <a:gd name="T50" fmla="*/ 54 w 154"/>
                  <a:gd name="T51" fmla="*/ 194 h 194"/>
                  <a:gd name="T52" fmla="*/ 26 w 154"/>
                  <a:gd name="T53" fmla="*/ 146 h 194"/>
                  <a:gd name="T54" fmla="*/ 0 w 154"/>
                  <a:gd name="T55" fmla="*/ 96 h 194"/>
                  <a:gd name="T56" fmla="*/ 0 w 154"/>
                  <a:gd name="T57" fmla="*/ 96 h 194"/>
                  <a:gd name="T58" fmla="*/ 26 w 154"/>
                  <a:gd name="T59" fmla="*/ 48 h 194"/>
                  <a:gd name="T60" fmla="*/ 40 w 154"/>
                  <a:gd name="T61" fmla="*/ 24 h 194"/>
                  <a:gd name="T62" fmla="*/ 54 w 154"/>
                  <a:gd name="T63" fmla="*/ 0 h 194"/>
                  <a:gd name="T64" fmla="*/ 54 w 154"/>
                  <a:gd name="T6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4" h="194">
                    <a:moveTo>
                      <a:pt x="54" y="0"/>
                    </a:moveTo>
                    <a:lnTo>
                      <a:pt x="54" y="0"/>
                    </a:lnTo>
                    <a:lnTo>
                      <a:pt x="54" y="8"/>
                    </a:lnTo>
                    <a:lnTo>
                      <a:pt x="54" y="16"/>
                    </a:lnTo>
                    <a:lnTo>
                      <a:pt x="54" y="34"/>
                    </a:lnTo>
                    <a:lnTo>
                      <a:pt x="54" y="34"/>
                    </a:lnTo>
                    <a:lnTo>
                      <a:pt x="74" y="36"/>
                    </a:lnTo>
                    <a:lnTo>
                      <a:pt x="94" y="36"/>
                    </a:lnTo>
                    <a:lnTo>
                      <a:pt x="134" y="36"/>
                    </a:lnTo>
                    <a:lnTo>
                      <a:pt x="134" y="36"/>
                    </a:lnTo>
                    <a:lnTo>
                      <a:pt x="146" y="60"/>
                    </a:lnTo>
                    <a:lnTo>
                      <a:pt x="152" y="74"/>
                    </a:lnTo>
                    <a:lnTo>
                      <a:pt x="154" y="90"/>
                    </a:lnTo>
                    <a:lnTo>
                      <a:pt x="154" y="90"/>
                    </a:lnTo>
                    <a:lnTo>
                      <a:pt x="152" y="106"/>
                    </a:lnTo>
                    <a:lnTo>
                      <a:pt x="146" y="120"/>
                    </a:lnTo>
                    <a:lnTo>
                      <a:pt x="136" y="132"/>
                    </a:lnTo>
                    <a:lnTo>
                      <a:pt x="126" y="140"/>
                    </a:lnTo>
                    <a:lnTo>
                      <a:pt x="110" y="146"/>
                    </a:lnTo>
                    <a:lnTo>
                      <a:pt x="94" y="150"/>
                    </a:lnTo>
                    <a:lnTo>
                      <a:pt x="76" y="152"/>
                    </a:lnTo>
                    <a:lnTo>
                      <a:pt x="54" y="150"/>
                    </a:lnTo>
                    <a:lnTo>
                      <a:pt x="54" y="150"/>
                    </a:lnTo>
                    <a:lnTo>
                      <a:pt x="54" y="172"/>
                    </a:lnTo>
                    <a:lnTo>
                      <a:pt x="54" y="194"/>
                    </a:lnTo>
                    <a:lnTo>
                      <a:pt x="54" y="194"/>
                    </a:lnTo>
                    <a:lnTo>
                      <a:pt x="26" y="146"/>
                    </a:lnTo>
                    <a:lnTo>
                      <a:pt x="0" y="96"/>
                    </a:lnTo>
                    <a:lnTo>
                      <a:pt x="0" y="96"/>
                    </a:lnTo>
                    <a:lnTo>
                      <a:pt x="26" y="48"/>
                    </a:lnTo>
                    <a:lnTo>
                      <a:pt x="40" y="24"/>
                    </a:lnTo>
                    <a:lnTo>
                      <a:pt x="54" y="0"/>
                    </a:lnTo>
                    <a:lnTo>
                      <a:pt x="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淘宝-想搞设计PPT(倒卖必究)-95"/>
              <p:cNvSpPr/>
              <p:nvPr/>
            </p:nvSpPr>
            <p:spPr bwMode="auto">
              <a:xfrm>
                <a:off x="4229100" y="700088"/>
                <a:ext cx="244475" cy="180975"/>
              </a:xfrm>
              <a:custGeom>
                <a:avLst/>
                <a:gdLst>
                  <a:gd name="T0" fmla="*/ 154 w 154"/>
                  <a:gd name="T1" fmla="*/ 0 h 114"/>
                  <a:gd name="T2" fmla="*/ 154 w 154"/>
                  <a:gd name="T3" fmla="*/ 0 h 114"/>
                  <a:gd name="T4" fmla="*/ 154 w 154"/>
                  <a:gd name="T5" fmla="*/ 112 h 114"/>
                  <a:gd name="T6" fmla="*/ 154 w 154"/>
                  <a:gd name="T7" fmla="*/ 112 h 114"/>
                  <a:gd name="T8" fmla="*/ 112 w 154"/>
                  <a:gd name="T9" fmla="*/ 114 h 114"/>
                  <a:gd name="T10" fmla="*/ 90 w 154"/>
                  <a:gd name="T11" fmla="*/ 114 h 114"/>
                  <a:gd name="T12" fmla="*/ 70 w 154"/>
                  <a:gd name="T13" fmla="*/ 114 h 114"/>
                  <a:gd name="T14" fmla="*/ 50 w 154"/>
                  <a:gd name="T15" fmla="*/ 112 h 114"/>
                  <a:gd name="T16" fmla="*/ 32 w 154"/>
                  <a:gd name="T17" fmla="*/ 106 h 114"/>
                  <a:gd name="T18" fmla="*/ 24 w 154"/>
                  <a:gd name="T19" fmla="*/ 102 h 114"/>
                  <a:gd name="T20" fmla="*/ 18 w 154"/>
                  <a:gd name="T21" fmla="*/ 98 h 114"/>
                  <a:gd name="T22" fmla="*/ 12 w 154"/>
                  <a:gd name="T23" fmla="*/ 92 h 114"/>
                  <a:gd name="T24" fmla="*/ 6 w 154"/>
                  <a:gd name="T25" fmla="*/ 84 h 114"/>
                  <a:gd name="T26" fmla="*/ 6 w 154"/>
                  <a:gd name="T27" fmla="*/ 84 h 114"/>
                  <a:gd name="T28" fmla="*/ 2 w 154"/>
                  <a:gd name="T29" fmla="*/ 74 h 114"/>
                  <a:gd name="T30" fmla="*/ 0 w 154"/>
                  <a:gd name="T31" fmla="*/ 62 h 114"/>
                  <a:gd name="T32" fmla="*/ 2 w 154"/>
                  <a:gd name="T33" fmla="*/ 52 h 114"/>
                  <a:gd name="T34" fmla="*/ 4 w 154"/>
                  <a:gd name="T35" fmla="*/ 40 h 114"/>
                  <a:gd name="T36" fmla="*/ 8 w 154"/>
                  <a:gd name="T37" fmla="*/ 30 h 114"/>
                  <a:gd name="T38" fmla="*/ 12 w 154"/>
                  <a:gd name="T39" fmla="*/ 20 h 114"/>
                  <a:gd name="T40" fmla="*/ 24 w 154"/>
                  <a:gd name="T41" fmla="*/ 0 h 114"/>
                  <a:gd name="T42" fmla="*/ 24 w 154"/>
                  <a:gd name="T43" fmla="*/ 0 h 114"/>
                  <a:gd name="T44" fmla="*/ 154 w 154"/>
                  <a:gd name="T45" fmla="*/ 0 h 114"/>
                  <a:gd name="T46" fmla="*/ 154 w 154"/>
                  <a:gd name="T4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114">
                    <a:moveTo>
                      <a:pt x="154" y="0"/>
                    </a:moveTo>
                    <a:lnTo>
                      <a:pt x="154" y="0"/>
                    </a:lnTo>
                    <a:lnTo>
                      <a:pt x="154" y="112"/>
                    </a:lnTo>
                    <a:lnTo>
                      <a:pt x="154" y="112"/>
                    </a:lnTo>
                    <a:lnTo>
                      <a:pt x="112" y="114"/>
                    </a:lnTo>
                    <a:lnTo>
                      <a:pt x="90" y="114"/>
                    </a:lnTo>
                    <a:lnTo>
                      <a:pt x="70" y="114"/>
                    </a:lnTo>
                    <a:lnTo>
                      <a:pt x="50" y="112"/>
                    </a:lnTo>
                    <a:lnTo>
                      <a:pt x="32" y="106"/>
                    </a:lnTo>
                    <a:lnTo>
                      <a:pt x="24" y="102"/>
                    </a:lnTo>
                    <a:lnTo>
                      <a:pt x="18" y="98"/>
                    </a:lnTo>
                    <a:lnTo>
                      <a:pt x="12" y="92"/>
                    </a:lnTo>
                    <a:lnTo>
                      <a:pt x="6" y="84"/>
                    </a:lnTo>
                    <a:lnTo>
                      <a:pt x="6" y="84"/>
                    </a:lnTo>
                    <a:lnTo>
                      <a:pt x="2" y="74"/>
                    </a:lnTo>
                    <a:lnTo>
                      <a:pt x="0" y="62"/>
                    </a:lnTo>
                    <a:lnTo>
                      <a:pt x="2" y="52"/>
                    </a:lnTo>
                    <a:lnTo>
                      <a:pt x="4" y="40"/>
                    </a:lnTo>
                    <a:lnTo>
                      <a:pt x="8" y="30"/>
                    </a:lnTo>
                    <a:lnTo>
                      <a:pt x="12" y="20"/>
                    </a:lnTo>
                    <a:lnTo>
                      <a:pt x="24" y="0"/>
                    </a:lnTo>
                    <a:lnTo>
                      <a:pt x="24" y="0"/>
                    </a:lnTo>
                    <a:lnTo>
                      <a:pt x="154" y="0"/>
                    </a:lnTo>
                    <a:lnTo>
                      <a:pt x="1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97" name="淘宝-想搞设计PPT(倒卖必究)-97"/>
          <p:cNvSpPr/>
          <p:nvPr/>
        </p:nvSpPr>
        <p:spPr>
          <a:xfrm>
            <a:off x="5633704" y="1355902"/>
            <a:ext cx="1013711" cy="1013711"/>
          </a:xfrm>
          <a:prstGeom prst="donut">
            <a:avLst>
              <a:gd name="adj" fmla="val 3142"/>
            </a:avLst>
          </a:prstGeom>
          <a:solidFill>
            <a:schemeClr val="accent6"/>
          </a:solidFill>
          <a:ln w="25400" cap="flat" cmpd="sng" algn="ctr">
            <a:solidFill>
              <a:srgbClr val="0359A7"/>
            </a:solidFill>
            <a:prstDash val="solid"/>
          </a:ln>
          <a:effectLst/>
        </p:spPr>
        <p:txBody>
          <a:bodyPr rtlCol="0" anchor="ctr"/>
          <a:lstStyle/>
          <a:p>
            <a:pPr algn="ctr">
              <a:defRPr/>
            </a:pPr>
            <a:endParaRPr lang="zh-CN" altLang="en-US" kern="0">
              <a:solidFill>
                <a:sysClr val="windowText" lastClr="000000"/>
              </a:solidFill>
              <a:latin typeface="Calibri" panose="020F0502020204030204"/>
              <a:ea typeface="宋体" panose="02010600030101010101" pitchFamily="2" charset="-122"/>
            </a:endParaRPr>
          </a:p>
        </p:txBody>
      </p:sp>
      <p:sp>
        <p:nvSpPr>
          <p:cNvPr id="98" name="淘宝-想搞设计PPT(倒卖必究)-98"/>
          <p:cNvSpPr/>
          <p:nvPr/>
        </p:nvSpPr>
        <p:spPr>
          <a:xfrm>
            <a:off x="5878808" y="1618448"/>
            <a:ext cx="525778" cy="525778"/>
          </a:xfrm>
          <a:prstGeom prst="ellipse">
            <a:avLst/>
          </a:prstGeom>
          <a:solidFill>
            <a:srgbClr val="0359A7"/>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99" name="淘宝-想搞设计PPT(倒卖必究)-99"/>
          <p:cNvSpPr txBox="1"/>
          <p:nvPr/>
        </p:nvSpPr>
        <p:spPr>
          <a:xfrm>
            <a:off x="5965518" y="1650712"/>
            <a:ext cx="340158" cy="461665"/>
          </a:xfrm>
          <a:prstGeom prst="rect">
            <a:avLst/>
          </a:prstGeom>
          <a:noFill/>
        </p:spPr>
        <p:txBody>
          <a:bodyPr wrap="none" rtlCol="0">
            <a:spAutoFit/>
          </a:bodyPr>
          <a:lstStyle/>
          <a:p>
            <a:r>
              <a:rPr lang="en-US" sz="2400" b="1">
                <a:solidFill>
                  <a:schemeClr val="bg1"/>
                </a:solidFill>
              </a:rPr>
              <a:t>1</a:t>
            </a:r>
            <a:endParaRPr lang="en-GB" sz="2400" b="1">
              <a:solidFill>
                <a:schemeClr val="bg1"/>
              </a:solidFill>
            </a:endParaRPr>
          </a:p>
        </p:txBody>
      </p:sp>
      <p:sp>
        <p:nvSpPr>
          <p:cNvPr id="101" name="淘宝-想搞设计PPT(倒卖必究)-101"/>
          <p:cNvSpPr/>
          <p:nvPr/>
        </p:nvSpPr>
        <p:spPr>
          <a:xfrm>
            <a:off x="6301273" y="2712220"/>
            <a:ext cx="1013711" cy="1013711"/>
          </a:xfrm>
          <a:prstGeom prst="donut">
            <a:avLst>
              <a:gd name="adj" fmla="val 3142"/>
            </a:avLst>
          </a:prstGeom>
          <a:solidFill>
            <a:schemeClr val="accent5"/>
          </a:solidFill>
          <a:ln w="25400" cap="flat" cmpd="sng" algn="ctr">
            <a:solidFill>
              <a:srgbClr val="0359A7"/>
            </a:solidFill>
            <a:prstDash val="solid"/>
          </a:ln>
          <a:effectLst/>
        </p:spPr>
        <p:txBody>
          <a:bodyPr rtlCol="0" anchor="ctr"/>
          <a:lstStyle/>
          <a:p>
            <a:pPr algn="ctr">
              <a:defRPr/>
            </a:pPr>
            <a:endParaRPr lang="zh-CN" altLang="en-US" kern="0">
              <a:solidFill>
                <a:srgbClr val="0055AB"/>
              </a:solidFill>
              <a:latin typeface="Calibri" panose="020F0502020204030204"/>
              <a:ea typeface="宋体" panose="02010600030101010101" pitchFamily="2" charset="-122"/>
            </a:endParaRPr>
          </a:p>
        </p:txBody>
      </p:sp>
      <p:sp>
        <p:nvSpPr>
          <p:cNvPr id="102" name="淘宝-想搞设计PPT(倒卖必究)-102"/>
          <p:cNvSpPr/>
          <p:nvPr/>
        </p:nvSpPr>
        <p:spPr>
          <a:xfrm>
            <a:off x="6546377" y="2974766"/>
            <a:ext cx="525778" cy="525778"/>
          </a:xfrm>
          <a:prstGeom prst="ellipse">
            <a:avLst/>
          </a:prstGeom>
          <a:solidFill>
            <a:srgbClr val="0359A7"/>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103" name="淘宝-想搞设计PPT(倒卖必究)-103"/>
          <p:cNvSpPr txBox="1"/>
          <p:nvPr/>
        </p:nvSpPr>
        <p:spPr>
          <a:xfrm>
            <a:off x="6641928" y="3017099"/>
            <a:ext cx="340158" cy="461665"/>
          </a:xfrm>
          <a:prstGeom prst="rect">
            <a:avLst/>
          </a:prstGeom>
          <a:noFill/>
        </p:spPr>
        <p:txBody>
          <a:bodyPr wrap="none" rtlCol="0">
            <a:spAutoFit/>
          </a:bodyPr>
          <a:lstStyle/>
          <a:p>
            <a:r>
              <a:rPr lang="en-US" sz="2400" b="1">
                <a:solidFill>
                  <a:schemeClr val="bg1"/>
                </a:solidFill>
              </a:rPr>
              <a:t>2</a:t>
            </a:r>
            <a:endParaRPr lang="en-GB" sz="2400" b="1">
              <a:solidFill>
                <a:schemeClr val="bg1"/>
              </a:solidFill>
            </a:endParaRPr>
          </a:p>
        </p:txBody>
      </p:sp>
      <p:sp>
        <p:nvSpPr>
          <p:cNvPr id="105" name="淘宝-想搞设计PPT(倒卖必究)-105"/>
          <p:cNvSpPr/>
          <p:nvPr/>
        </p:nvSpPr>
        <p:spPr>
          <a:xfrm>
            <a:off x="5975990" y="4246163"/>
            <a:ext cx="1013711" cy="1013711"/>
          </a:xfrm>
          <a:prstGeom prst="donut">
            <a:avLst>
              <a:gd name="adj" fmla="val 3142"/>
            </a:avLst>
          </a:prstGeom>
          <a:solidFill>
            <a:schemeClr val="accent3"/>
          </a:solidFill>
          <a:ln w="25400" cap="flat" cmpd="sng" algn="ctr">
            <a:solidFill>
              <a:srgbClr val="0359A7"/>
            </a:solidFill>
            <a:prstDash val="solid"/>
          </a:ln>
          <a:effectLst/>
        </p:spPr>
        <p:txBody>
          <a:bodyPr rtlCol="0" anchor="ctr"/>
          <a:lstStyle/>
          <a:p>
            <a:pPr algn="ctr">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06" name="淘宝-想搞设计PPT(倒卖必究)-106"/>
          <p:cNvSpPr/>
          <p:nvPr/>
        </p:nvSpPr>
        <p:spPr>
          <a:xfrm>
            <a:off x="6221094" y="4508709"/>
            <a:ext cx="525778" cy="525778"/>
          </a:xfrm>
          <a:prstGeom prst="ellipse">
            <a:avLst/>
          </a:prstGeom>
          <a:solidFill>
            <a:srgbClr val="0359A7"/>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107" name="淘宝-想搞设计PPT(倒卖必究)-107"/>
          <p:cNvSpPr txBox="1"/>
          <p:nvPr/>
        </p:nvSpPr>
        <p:spPr>
          <a:xfrm>
            <a:off x="6314260" y="4540765"/>
            <a:ext cx="340158" cy="461665"/>
          </a:xfrm>
          <a:prstGeom prst="rect">
            <a:avLst/>
          </a:prstGeom>
          <a:noFill/>
        </p:spPr>
        <p:txBody>
          <a:bodyPr wrap="none" rtlCol="0">
            <a:spAutoFit/>
          </a:bodyPr>
          <a:lstStyle/>
          <a:p>
            <a:r>
              <a:rPr lang="en-US" sz="2400" b="1">
                <a:solidFill>
                  <a:schemeClr val="bg1"/>
                </a:solidFill>
              </a:rPr>
              <a:t>3</a:t>
            </a:r>
            <a:endParaRPr lang="en-GB" sz="2400" b="1">
              <a:solidFill>
                <a:schemeClr val="bg1"/>
              </a:solidFill>
            </a:endParaRPr>
          </a:p>
        </p:txBody>
      </p:sp>
      <p:sp>
        <p:nvSpPr>
          <p:cNvPr id="109" name="淘宝-想搞设计PPT(倒卖必究)-109"/>
          <p:cNvSpPr/>
          <p:nvPr/>
        </p:nvSpPr>
        <p:spPr>
          <a:xfrm>
            <a:off x="4212068" y="5423812"/>
            <a:ext cx="1013711" cy="1013711"/>
          </a:xfrm>
          <a:prstGeom prst="donut">
            <a:avLst>
              <a:gd name="adj" fmla="val 3142"/>
            </a:avLst>
          </a:prstGeom>
          <a:solidFill>
            <a:schemeClr val="tx2"/>
          </a:solidFill>
          <a:ln w="25400" cap="flat" cmpd="sng" algn="ctr">
            <a:solidFill>
              <a:srgbClr val="0359A7"/>
            </a:solidFill>
            <a:prstDash val="solid"/>
          </a:ln>
          <a:effectLst/>
        </p:spPr>
        <p:txBody>
          <a:bodyPr rtlCol="0" anchor="ctr"/>
          <a:lstStyle/>
          <a:p>
            <a:pPr algn="ctr">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10" name="淘宝-想搞设计PPT(倒卖必究)-110"/>
          <p:cNvSpPr/>
          <p:nvPr/>
        </p:nvSpPr>
        <p:spPr>
          <a:xfrm>
            <a:off x="4457172" y="5686358"/>
            <a:ext cx="525778" cy="525778"/>
          </a:xfrm>
          <a:prstGeom prst="ellipse">
            <a:avLst/>
          </a:prstGeom>
          <a:solidFill>
            <a:srgbClr val="0359A7"/>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111" name="淘宝-想搞设计PPT(倒卖必究)-111"/>
          <p:cNvSpPr txBox="1"/>
          <p:nvPr/>
        </p:nvSpPr>
        <p:spPr>
          <a:xfrm>
            <a:off x="4530736" y="5718065"/>
            <a:ext cx="340158" cy="461665"/>
          </a:xfrm>
          <a:prstGeom prst="rect">
            <a:avLst/>
          </a:prstGeom>
          <a:noFill/>
        </p:spPr>
        <p:txBody>
          <a:bodyPr wrap="none" rtlCol="0">
            <a:spAutoFit/>
          </a:bodyPr>
          <a:lstStyle/>
          <a:p>
            <a:r>
              <a:rPr lang="en-US" sz="2400" b="1">
                <a:solidFill>
                  <a:schemeClr val="bg1"/>
                </a:solidFill>
              </a:rPr>
              <a:t>4</a:t>
            </a:r>
            <a:endParaRPr lang="en-GB" sz="2400" b="1">
              <a:solidFill>
                <a:schemeClr val="bg1"/>
              </a:solidFill>
            </a:endParaRPr>
          </a:p>
        </p:txBody>
      </p:sp>
      <p:grpSp>
        <p:nvGrpSpPr>
          <p:cNvPr id="115" name="Group 38"/>
          <p:cNvGrpSpPr/>
          <p:nvPr/>
        </p:nvGrpSpPr>
        <p:grpSpPr>
          <a:xfrm>
            <a:off x="6477943" y="1717006"/>
            <a:ext cx="3095434" cy="278678"/>
            <a:chOff x="6477943" y="1649495"/>
            <a:chExt cx="3095434" cy="278678"/>
          </a:xfrm>
        </p:grpSpPr>
        <p:cxnSp>
          <p:nvCxnSpPr>
            <p:cNvPr id="116" name="淘宝-想搞设计PPT(倒卖必究)-116"/>
            <p:cNvCxnSpPr/>
            <p:nvPr/>
          </p:nvCxnSpPr>
          <p:spPr>
            <a:xfrm>
              <a:off x="6653868" y="1782183"/>
              <a:ext cx="2919509" cy="6651"/>
            </a:xfrm>
            <a:prstGeom prst="line">
              <a:avLst/>
            </a:prstGeom>
            <a:noFill/>
            <a:ln w="12700" cap="flat" cmpd="sng" algn="ctr">
              <a:solidFill>
                <a:schemeClr val="bg1">
                  <a:lumMod val="50000"/>
                </a:schemeClr>
              </a:solidFill>
              <a:prstDash val="solid"/>
              <a:headEnd type="none" w="med" len="med"/>
              <a:tailEnd type="oval" w="med" len="med"/>
            </a:ln>
            <a:effectLst/>
          </p:spPr>
        </p:cxnSp>
        <p:grpSp>
          <p:nvGrpSpPr>
            <p:cNvPr id="117" name="组合 53"/>
            <p:cNvGrpSpPr/>
            <p:nvPr/>
          </p:nvGrpSpPr>
          <p:grpSpPr>
            <a:xfrm>
              <a:off x="6477943" y="1649495"/>
              <a:ext cx="278678" cy="278678"/>
              <a:chOff x="5917211" y="1835961"/>
              <a:chExt cx="504056" cy="504056"/>
            </a:xfrm>
          </p:grpSpPr>
          <p:sp>
            <p:nvSpPr>
              <p:cNvPr id="118" name="淘宝-想搞设计PPT(倒卖必究)-118"/>
              <p:cNvSpPr/>
              <p:nvPr/>
            </p:nvSpPr>
            <p:spPr>
              <a:xfrm>
                <a:off x="5917211" y="1835961"/>
                <a:ext cx="504056" cy="504056"/>
              </a:xfrm>
              <a:prstGeom prst="donut">
                <a:avLst>
                  <a:gd name="adj" fmla="val 3142"/>
                </a:avLst>
              </a:prstGeom>
              <a:solidFill>
                <a:sysClr val="window" lastClr="FFFFFF">
                  <a:lumMod val="65000"/>
                </a:sysClr>
              </a:soli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19" name="淘宝-想搞设计PPT(倒卖必究)-119"/>
              <p:cNvSpPr/>
              <p:nvPr/>
            </p:nvSpPr>
            <p:spPr>
              <a:xfrm>
                <a:off x="6039087" y="1981663"/>
                <a:ext cx="222754" cy="222754"/>
              </a:xfrm>
              <a:prstGeom prst="ellipse">
                <a:avLst/>
              </a:prstGeom>
              <a:solidFill>
                <a:sysClr val="window" lastClr="FFFFFF">
                  <a:lumMod val="65000"/>
                </a:sysClr>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grpSp>
      </p:grpSp>
      <p:grpSp>
        <p:nvGrpSpPr>
          <p:cNvPr id="120" name="Group 39"/>
          <p:cNvGrpSpPr/>
          <p:nvPr/>
        </p:nvGrpSpPr>
        <p:grpSpPr>
          <a:xfrm>
            <a:off x="7159626" y="3071958"/>
            <a:ext cx="3081320" cy="278678"/>
            <a:chOff x="7159626" y="3004447"/>
            <a:chExt cx="3081320" cy="278678"/>
          </a:xfrm>
        </p:grpSpPr>
        <p:cxnSp>
          <p:nvCxnSpPr>
            <p:cNvPr id="121" name="淘宝-想搞设计PPT(倒卖必究)-121"/>
            <p:cNvCxnSpPr/>
            <p:nvPr/>
          </p:nvCxnSpPr>
          <p:spPr>
            <a:xfrm>
              <a:off x="7321437" y="3138501"/>
              <a:ext cx="2919509" cy="6651"/>
            </a:xfrm>
            <a:prstGeom prst="line">
              <a:avLst/>
            </a:prstGeom>
            <a:noFill/>
            <a:ln w="12700" cap="flat" cmpd="sng" algn="ctr">
              <a:solidFill>
                <a:schemeClr val="bg1">
                  <a:lumMod val="50000"/>
                </a:schemeClr>
              </a:solidFill>
              <a:prstDash val="solid"/>
              <a:headEnd type="none" w="med" len="med"/>
              <a:tailEnd type="oval" w="med" len="med"/>
            </a:ln>
            <a:effectLst/>
          </p:spPr>
        </p:cxnSp>
        <p:grpSp>
          <p:nvGrpSpPr>
            <p:cNvPr id="122" name="组合 60"/>
            <p:cNvGrpSpPr/>
            <p:nvPr/>
          </p:nvGrpSpPr>
          <p:grpSpPr>
            <a:xfrm>
              <a:off x="7159626" y="3004447"/>
              <a:ext cx="278678" cy="278678"/>
              <a:chOff x="5917211" y="1835961"/>
              <a:chExt cx="504056" cy="504056"/>
            </a:xfrm>
          </p:grpSpPr>
          <p:sp>
            <p:nvSpPr>
              <p:cNvPr id="123" name="淘宝-想搞设计PPT(倒卖必究)-123"/>
              <p:cNvSpPr/>
              <p:nvPr/>
            </p:nvSpPr>
            <p:spPr>
              <a:xfrm>
                <a:off x="5917211" y="1835961"/>
                <a:ext cx="504056" cy="504056"/>
              </a:xfrm>
              <a:prstGeom prst="donut">
                <a:avLst>
                  <a:gd name="adj" fmla="val 3142"/>
                </a:avLst>
              </a:prstGeom>
              <a:solidFill>
                <a:sysClr val="window" lastClr="FFFFFF">
                  <a:lumMod val="65000"/>
                </a:sysClr>
              </a:soli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24" name="淘宝-想搞设计PPT(倒卖必究)-124"/>
              <p:cNvSpPr/>
              <p:nvPr/>
            </p:nvSpPr>
            <p:spPr>
              <a:xfrm>
                <a:off x="6039087" y="1981663"/>
                <a:ext cx="222754" cy="222754"/>
              </a:xfrm>
              <a:prstGeom prst="ellipse">
                <a:avLst/>
              </a:prstGeom>
              <a:solidFill>
                <a:sysClr val="window" lastClr="FFFFFF">
                  <a:lumMod val="65000"/>
                </a:sysClr>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grpSp>
      </p:grpSp>
      <p:grpSp>
        <p:nvGrpSpPr>
          <p:cNvPr id="125" name="Group 40"/>
          <p:cNvGrpSpPr/>
          <p:nvPr/>
        </p:nvGrpSpPr>
        <p:grpSpPr>
          <a:xfrm>
            <a:off x="6834343" y="4605901"/>
            <a:ext cx="3081320" cy="278678"/>
            <a:chOff x="6834343" y="4538390"/>
            <a:chExt cx="3081320" cy="278678"/>
          </a:xfrm>
        </p:grpSpPr>
        <p:cxnSp>
          <p:nvCxnSpPr>
            <p:cNvPr id="126" name="淘宝-想搞设计PPT(倒卖必究)-126"/>
            <p:cNvCxnSpPr/>
            <p:nvPr/>
          </p:nvCxnSpPr>
          <p:spPr>
            <a:xfrm>
              <a:off x="6996154" y="4672444"/>
              <a:ext cx="2919509" cy="6651"/>
            </a:xfrm>
            <a:prstGeom prst="line">
              <a:avLst/>
            </a:prstGeom>
            <a:noFill/>
            <a:ln w="12700" cap="flat" cmpd="sng" algn="ctr">
              <a:solidFill>
                <a:schemeClr val="bg1">
                  <a:lumMod val="50000"/>
                </a:schemeClr>
              </a:solidFill>
              <a:prstDash val="solid"/>
              <a:headEnd type="none" w="med" len="med"/>
              <a:tailEnd type="oval" w="med" len="med"/>
            </a:ln>
            <a:effectLst/>
          </p:spPr>
        </p:cxnSp>
        <p:grpSp>
          <p:nvGrpSpPr>
            <p:cNvPr id="127" name="组合 67"/>
            <p:cNvGrpSpPr/>
            <p:nvPr/>
          </p:nvGrpSpPr>
          <p:grpSpPr>
            <a:xfrm>
              <a:off x="6834343" y="4538390"/>
              <a:ext cx="278678" cy="278678"/>
              <a:chOff x="5917211" y="1835961"/>
              <a:chExt cx="504056" cy="504056"/>
            </a:xfrm>
          </p:grpSpPr>
          <p:sp>
            <p:nvSpPr>
              <p:cNvPr id="128" name="淘宝-想搞设计PPT(倒卖必究)-128"/>
              <p:cNvSpPr/>
              <p:nvPr/>
            </p:nvSpPr>
            <p:spPr>
              <a:xfrm>
                <a:off x="5917211" y="1835961"/>
                <a:ext cx="504056" cy="504056"/>
              </a:xfrm>
              <a:prstGeom prst="donut">
                <a:avLst>
                  <a:gd name="adj" fmla="val 3142"/>
                </a:avLst>
              </a:prstGeom>
              <a:solidFill>
                <a:sysClr val="window" lastClr="FFFFFF">
                  <a:lumMod val="65000"/>
                </a:sysClr>
              </a:soli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29" name="淘宝-想搞设计PPT(倒卖必究)-129"/>
              <p:cNvSpPr/>
              <p:nvPr/>
            </p:nvSpPr>
            <p:spPr>
              <a:xfrm>
                <a:off x="6039087" y="1981663"/>
                <a:ext cx="222754" cy="222754"/>
              </a:xfrm>
              <a:prstGeom prst="ellipse">
                <a:avLst/>
              </a:prstGeom>
              <a:solidFill>
                <a:sysClr val="window" lastClr="FFFFFF">
                  <a:lumMod val="65000"/>
                </a:sysClr>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grpSp>
      </p:grpSp>
      <p:grpSp>
        <p:nvGrpSpPr>
          <p:cNvPr id="130" name="Group 42"/>
          <p:cNvGrpSpPr/>
          <p:nvPr/>
        </p:nvGrpSpPr>
        <p:grpSpPr>
          <a:xfrm>
            <a:off x="5070421" y="5783550"/>
            <a:ext cx="3385486" cy="278678"/>
            <a:chOff x="5070421" y="5716039"/>
            <a:chExt cx="3385486" cy="278678"/>
          </a:xfrm>
        </p:grpSpPr>
        <p:cxnSp>
          <p:nvCxnSpPr>
            <p:cNvPr id="131" name="淘宝-想搞设计PPT(倒卖必究)-131"/>
            <p:cNvCxnSpPr/>
            <p:nvPr/>
          </p:nvCxnSpPr>
          <p:spPr>
            <a:xfrm>
              <a:off x="5232231" y="5850093"/>
              <a:ext cx="3223676" cy="13063"/>
            </a:xfrm>
            <a:prstGeom prst="line">
              <a:avLst/>
            </a:prstGeom>
            <a:noFill/>
            <a:ln w="12700" cap="flat" cmpd="sng" algn="ctr">
              <a:solidFill>
                <a:schemeClr val="bg1">
                  <a:lumMod val="50000"/>
                </a:schemeClr>
              </a:solidFill>
              <a:prstDash val="solid"/>
              <a:headEnd type="none" w="med" len="med"/>
              <a:tailEnd type="oval" w="med" len="med"/>
            </a:ln>
            <a:effectLst/>
          </p:spPr>
        </p:cxnSp>
        <p:grpSp>
          <p:nvGrpSpPr>
            <p:cNvPr id="132" name="组合 74"/>
            <p:cNvGrpSpPr/>
            <p:nvPr/>
          </p:nvGrpSpPr>
          <p:grpSpPr>
            <a:xfrm>
              <a:off x="5070421" y="5716039"/>
              <a:ext cx="278678" cy="278678"/>
              <a:chOff x="5917211" y="1835961"/>
              <a:chExt cx="504056" cy="504056"/>
            </a:xfrm>
          </p:grpSpPr>
          <p:sp>
            <p:nvSpPr>
              <p:cNvPr id="133" name="淘宝-想搞设计PPT(倒卖必究)-133"/>
              <p:cNvSpPr/>
              <p:nvPr/>
            </p:nvSpPr>
            <p:spPr>
              <a:xfrm>
                <a:off x="5917211" y="1835961"/>
                <a:ext cx="504056" cy="504056"/>
              </a:xfrm>
              <a:prstGeom prst="donut">
                <a:avLst>
                  <a:gd name="adj" fmla="val 3142"/>
                </a:avLst>
              </a:prstGeom>
              <a:solidFill>
                <a:sysClr val="window" lastClr="FFFFFF">
                  <a:lumMod val="65000"/>
                </a:sysClr>
              </a:solidFill>
              <a:ln w="25400" cap="flat" cmpd="sng" algn="ctr">
                <a:noFill/>
                <a:prstDash val="solid"/>
              </a:ln>
              <a:effectLst/>
            </p:spPr>
            <p:txBody>
              <a:bodyPr rtlCol="0" anchor="ctr"/>
              <a:lstStyle/>
              <a:p>
                <a:pPr algn="ctr">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34" name="淘宝-想搞设计PPT(倒卖必究)-134"/>
              <p:cNvSpPr/>
              <p:nvPr/>
            </p:nvSpPr>
            <p:spPr>
              <a:xfrm>
                <a:off x="6039087" y="1981663"/>
                <a:ext cx="222754" cy="222754"/>
              </a:xfrm>
              <a:prstGeom prst="ellipse">
                <a:avLst/>
              </a:prstGeom>
              <a:solidFill>
                <a:sysClr val="window" lastClr="FFFFFF">
                  <a:lumMod val="65000"/>
                </a:sysClr>
              </a:solidFill>
              <a:ln w="25400" cap="flat" cmpd="sng" algn="ctr">
                <a:noFill/>
                <a:prstDash val="solid"/>
              </a:ln>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grpSp>
      </p:grpSp>
      <p:sp>
        <p:nvSpPr>
          <p:cNvPr id="135" name="淘宝-想搞设计PPT(倒卖必究)-135"/>
          <p:cNvSpPr txBox="1"/>
          <p:nvPr/>
        </p:nvSpPr>
        <p:spPr>
          <a:xfrm>
            <a:off x="6716594" y="1236965"/>
            <a:ext cx="2878991" cy="553998"/>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136" name="淘宝-想搞设计PPT(倒卖必究)-136"/>
          <p:cNvSpPr txBox="1"/>
          <p:nvPr/>
        </p:nvSpPr>
        <p:spPr>
          <a:xfrm>
            <a:off x="7385267" y="2587853"/>
            <a:ext cx="2878991" cy="553998"/>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137" name="淘宝-想搞设计PPT(倒卖必究)-137"/>
          <p:cNvSpPr txBox="1"/>
          <p:nvPr/>
        </p:nvSpPr>
        <p:spPr>
          <a:xfrm>
            <a:off x="7113021" y="4111923"/>
            <a:ext cx="2878991" cy="553998"/>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138" name="淘宝-想搞设计PPT(倒卖必究)-138"/>
          <p:cNvSpPr txBox="1"/>
          <p:nvPr/>
        </p:nvSpPr>
        <p:spPr>
          <a:xfrm>
            <a:off x="6221233" y="5347280"/>
            <a:ext cx="2878991" cy="553998"/>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pic>
        <p:nvPicPr>
          <p:cNvPr id="139" name="Picture 138" descr="华中科技大学.png"/>
          <p:cNvPicPr>
            <a:picLocks noChangeAspect="1"/>
          </p:cNvPicPr>
          <p:nvPr/>
        </p:nvPicPr>
        <p:blipFill>
          <a:blip r:embed="rId3"/>
          <a:stretch>
            <a:fillRect/>
          </a:stretch>
        </p:blipFill>
        <p:spPr>
          <a:xfrm>
            <a:off x="9408530" y="409142"/>
            <a:ext cx="2378329" cy="52238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淘宝-想搞设计PPT(倒卖必究)-2"/>
          <p:cNvSpPr/>
          <p:nvPr/>
        </p:nvSpPr>
        <p:spPr>
          <a:xfrm>
            <a:off x="0" y="0"/>
            <a:ext cx="12192000" cy="101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淘宝-想搞设计PPT(倒卖必究)-34"/>
          <p:cNvSpPr/>
          <p:nvPr/>
        </p:nvSpPr>
        <p:spPr>
          <a:xfrm>
            <a:off x="0" y="6763699"/>
            <a:ext cx="12192000" cy="101600"/>
          </a:xfrm>
          <a:prstGeom prst="rect">
            <a:avLst/>
          </a:prstGeom>
          <a:solidFill>
            <a:srgbClr val="035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淘宝-想搞设计PPT(倒卖必究)-31"/>
          <p:cNvSpPr/>
          <p:nvPr/>
        </p:nvSpPr>
        <p:spPr>
          <a:xfrm>
            <a:off x="1157143" y="292272"/>
            <a:ext cx="2818400" cy="562783"/>
          </a:xfrm>
          <a:prstGeom prst="rect">
            <a:avLst/>
          </a:prstGeom>
        </p:spPr>
        <p:txBody>
          <a:bodyPr wrap="none">
            <a:spAutoFit/>
          </a:bodyPr>
          <a:lstStyle/>
          <a:p>
            <a:pPr>
              <a:lnSpc>
                <a:spcPct val="20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课题研究的思路与方法</a:t>
            </a:r>
          </a:p>
        </p:txBody>
      </p:sp>
      <p:sp>
        <p:nvSpPr>
          <p:cNvPr id="32" name="淘宝-想搞设计PPT(倒卖必究)-32"/>
          <p:cNvSpPr txBox="1"/>
          <p:nvPr/>
        </p:nvSpPr>
        <p:spPr>
          <a:xfrm>
            <a:off x="-107415" y="908257"/>
            <a:ext cx="5022106" cy="369332"/>
          </a:xfrm>
          <a:prstGeom prst="snip1Rect">
            <a:avLst>
              <a:gd name="adj" fmla="val 0"/>
            </a:avLst>
          </a:prstGeom>
          <a:noFill/>
          <a:ln w="28575">
            <a:noFill/>
          </a:ln>
        </p:spPr>
        <p:txBody>
          <a:bodyPr wrap="square" rtlCol="0">
            <a:spAutoFit/>
          </a:bodyPr>
          <a:lstStyle/>
          <a:p>
            <a:pPr algn="ctr"/>
            <a:r>
              <a:rPr lang="en-US" altLang="zh-CN"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Ideas And Methods</a:t>
            </a:r>
            <a:endParaRPr lang="zh-CN" altLang="en-US"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endParaRPr>
          </a:p>
        </p:txBody>
      </p:sp>
      <p:sp>
        <p:nvSpPr>
          <p:cNvPr id="61" name="淘宝-想搞设计PPT(倒卖必究)-61"/>
          <p:cNvSpPr/>
          <p:nvPr/>
        </p:nvSpPr>
        <p:spPr>
          <a:xfrm>
            <a:off x="4900176" y="3104403"/>
            <a:ext cx="2046501" cy="2044254"/>
          </a:xfrm>
          <a:prstGeom prst="ellipse">
            <a:avLst/>
          </a:prstGeom>
          <a:solidFill>
            <a:srgbClr val="0359A7"/>
          </a:solidFill>
          <a:ln w="25400" cap="flat" cmpd="sng" algn="ctr">
            <a:solidFill>
              <a:srgbClr val="0359A7"/>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62" name="淘宝-想搞设计PPT(倒卖必究)-62"/>
          <p:cNvSpPr/>
          <p:nvPr/>
        </p:nvSpPr>
        <p:spPr>
          <a:xfrm>
            <a:off x="4984837" y="3093654"/>
            <a:ext cx="1961841" cy="2076500"/>
          </a:xfrm>
          <a:prstGeom prst="ellipse">
            <a:avLst/>
          </a:prstGeom>
          <a:solidFill>
            <a:srgbClr val="0359A7"/>
          </a:solidFill>
          <a:ln w="25400" cap="flat" cmpd="sng" algn="ctr">
            <a:solidFill>
              <a:srgbClr val="0359A7"/>
            </a:solidFill>
            <a:prstDash val="solid"/>
          </a:ln>
          <a:effectLst>
            <a:softEdge rad="127000"/>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63" name="淘宝-想搞设计PPT(倒卖必究)-63"/>
          <p:cNvSpPr/>
          <p:nvPr/>
        </p:nvSpPr>
        <p:spPr>
          <a:xfrm>
            <a:off x="9385625" y="3744688"/>
            <a:ext cx="1635561" cy="1633764"/>
          </a:xfrm>
          <a:prstGeom prst="ellipse">
            <a:avLst/>
          </a:prstGeom>
          <a:solidFill>
            <a:srgbClr val="0359A7"/>
          </a:solidFill>
          <a:ln w="25400" cap="flat" cmpd="sng" algn="ctr">
            <a:solidFill>
              <a:srgbClr val="0359A7"/>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64" name="淘宝-想搞设计PPT(倒卖必究)-64"/>
          <p:cNvSpPr/>
          <p:nvPr/>
        </p:nvSpPr>
        <p:spPr>
          <a:xfrm>
            <a:off x="9394715" y="3766185"/>
            <a:ext cx="1660425" cy="1753428"/>
          </a:xfrm>
          <a:prstGeom prst="ellipse">
            <a:avLst/>
          </a:prstGeom>
          <a:solidFill>
            <a:srgbClr val="0359A7"/>
          </a:solidFill>
          <a:ln w="25400" cap="flat" cmpd="sng" algn="ctr">
            <a:solidFill>
              <a:srgbClr val="0359A7"/>
            </a:solidFill>
            <a:prstDash val="solid"/>
          </a:ln>
          <a:effectLst>
            <a:softEdge rad="127000"/>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65" name="淘宝-想搞设计PPT(倒卖必究)-65"/>
          <p:cNvSpPr/>
          <p:nvPr/>
        </p:nvSpPr>
        <p:spPr>
          <a:xfrm>
            <a:off x="7115998" y="1374396"/>
            <a:ext cx="2726638" cy="2723643"/>
          </a:xfrm>
          <a:prstGeom prst="ellipse">
            <a:avLst/>
          </a:prstGeom>
          <a:solidFill>
            <a:srgbClr val="0359A7"/>
          </a:solidFill>
          <a:ln w="25400" cap="flat" cmpd="sng" algn="ctr">
            <a:solidFill>
              <a:srgbClr val="0359A7"/>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67" name="淘宝-想搞设计PPT(倒卖必究)-67"/>
          <p:cNvSpPr/>
          <p:nvPr/>
        </p:nvSpPr>
        <p:spPr>
          <a:xfrm>
            <a:off x="7309693" y="4277921"/>
            <a:ext cx="1934683" cy="1932558"/>
          </a:xfrm>
          <a:prstGeom prst="ellipse">
            <a:avLst/>
          </a:prstGeom>
          <a:solidFill>
            <a:srgbClr val="0359A7"/>
          </a:solidFill>
          <a:ln w="25400" cap="flat" cmpd="sng" algn="ctr">
            <a:solidFill>
              <a:srgbClr val="0359A7"/>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68" name="淘宝-想搞设计PPT(倒卖必究)-68"/>
          <p:cNvSpPr/>
          <p:nvPr/>
        </p:nvSpPr>
        <p:spPr>
          <a:xfrm>
            <a:off x="7400286" y="1574570"/>
            <a:ext cx="2490061" cy="2629533"/>
          </a:xfrm>
          <a:prstGeom prst="ellipse">
            <a:avLst/>
          </a:prstGeom>
          <a:gradFill flip="none" rotWithShape="1">
            <a:gsLst>
              <a:gs pos="33000">
                <a:sysClr val="window" lastClr="FFFFFF">
                  <a:lumMod val="75000"/>
                  <a:shade val="30000"/>
                  <a:satMod val="115000"/>
                </a:sysClr>
              </a:gs>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69" name="淘宝-想搞设计PPT(倒卖必究)-69"/>
          <p:cNvSpPr/>
          <p:nvPr/>
        </p:nvSpPr>
        <p:spPr>
          <a:xfrm rot="19694411">
            <a:off x="4926366" y="2201541"/>
            <a:ext cx="4943932" cy="2411308"/>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gradFill flip="none" rotWithShape="1">
            <a:gsLst>
              <a:gs pos="0">
                <a:srgbClr val="E6E6E6"/>
              </a:gs>
              <a:gs pos="100000">
                <a:sysClr val="window" lastClr="FFFFFF"/>
              </a:gs>
            </a:gsLst>
            <a:path path="circle">
              <a:fillToRect r="100000" b="100000"/>
            </a:path>
            <a:tileRect l="-100000" t="-100000"/>
          </a:gradFill>
          <a:ln w="254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70" name="淘宝-想搞设计PPT(倒卖必究)-70"/>
          <p:cNvSpPr/>
          <p:nvPr/>
        </p:nvSpPr>
        <p:spPr>
          <a:xfrm>
            <a:off x="7277410" y="1528119"/>
            <a:ext cx="2389811" cy="2414770"/>
          </a:xfrm>
          <a:prstGeom prst="ellipse">
            <a:avLst/>
          </a:prstGeom>
          <a:gradFill flip="none" rotWithShape="1">
            <a:gsLst>
              <a:gs pos="33000">
                <a:sysClr val="window" lastClr="FFFFFF">
                  <a:lumMod val="75000"/>
                  <a:shade val="30000"/>
                  <a:satMod val="115000"/>
                </a:sysClr>
              </a:gs>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71" name="淘宝-想搞设计PPT(倒卖必究)-71"/>
          <p:cNvSpPr/>
          <p:nvPr/>
        </p:nvSpPr>
        <p:spPr>
          <a:xfrm rot="13415964">
            <a:off x="7138083" y="2445950"/>
            <a:ext cx="4255631" cy="2075602"/>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gradFill flip="none" rotWithShape="1">
            <a:gsLst>
              <a:gs pos="0">
                <a:srgbClr val="E6E6E6"/>
              </a:gs>
              <a:gs pos="100000">
                <a:sysClr val="window" lastClr="FFFFFF"/>
              </a:gs>
            </a:gsLst>
            <a:path path="circle">
              <a:fillToRect r="100000" b="100000"/>
            </a:path>
            <a:tileRect l="-100000" t="-100000"/>
          </a:gradFill>
          <a:ln w="254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72" name="淘宝-想搞设计PPT(倒卖必究)-72"/>
          <p:cNvSpPr/>
          <p:nvPr/>
        </p:nvSpPr>
        <p:spPr>
          <a:xfrm>
            <a:off x="9428668" y="3827500"/>
            <a:ext cx="1509497" cy="1464844"/>
          </a:xfrm>
          <a:prstGeom prst="ellipse">
            <a:avLst/>
          </a:prstGeom>
          <a:gradFill flip="none" rotWithShape="1">
            <a:gsLst>
              <a:gs pos="33000">
                <a:sysClr val="window" lastClr="FFFFFF">
                  <a:lumMod val="75000"/>
                  <a:shade val="30000"/>
                  <a:satMod val="115000"/>
                </a:sysClr>
              </a:gs>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73" name="淘宝-想搞设计PPT(倒卖必究)-73"/>
          <p:cNvSpPr/>
          <p:nvPr/>
        </p:nvSpPr>
        <p:spPr>
          <a:xfrm>
            <a:off x="7265223" y="4353164"/>
            <a:ext cx="2000674" cy="1966194"/>
          </a:xfrm>
          <a:prstGeom prst="ellipse">
            <a:avLst/>
          </a:prstGeom>
          <a:solidFill>
            <a:srgbClr val="0359A7"/>
          </a:solidFill>
          <a:ln w="25400" cap="flat" cmpd="sng" algn="ctr">
            <a:solidFill>
              <a:srgbClr val="0359A7"/>
            </a:solidFill>
            <a:prstDash val="solid"/>
          </a:ln>
          <a:effectLst>
            <a:softEdge rad="127000"/>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74" name="淘宝-想搞设计PPT(倒卖必究)-74"/>
          <p:cNvSpPr/>
          <p:nvPr/>
        </p:nvSpPr>
        <p:spPr>
          <a:xfrm rot="9397107">
            <a:off x="7362614" y="4045570"/>
            <a:ext cx="3453760" cy="1684506"/>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gradFill flip="none" rotWithShape="1">
            <a:gsLst>
              <a:gs pos="0">
                <a:srgbClr val="E6E6E6"/>
              </a:gs>
              <a:gs pos="100000">
                <a:sysClr val="window" lastClr="FFFFFF"/>
              </a:gs>
            </a:gsLst>
            <a:lin ang="13500000" scaled="1"/>
            <a:tileRect/>
          </a:gradFill>
          <a:ln w="254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Calibri" panose="020F0502020204030204"/>
            </a:endParaRPr>
          </a:p>
        </p:txBody>
      </p:sp>
      <p:sp>
        <p:nvSpPr>
          <p:cNvPr id="100" name="淘宝-想搞设计PPT(倒卖必究)-100"/>
          <p:cNvSpPr txBox="1"/>
          <p:nvPr/>
        </p:nvSpPr>
        <p:spPr>
          <a:xfrm>
            <a:off x="7624873" y="2319588"/>
            <a:ext cx="1699254" cy="619482"/>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104" name="淘宝-想搞设计PPT(倒卖必究)-104"/>
          <p:cNvSpPr txBox="1"/>
          <p:nvPr/>
        </p:nvSpPr>
        <p:spPr>
          <a:xfrm>
            <a:off x="7917759" y="2102426"/>
            <a:ext cx="1113480" cy="274608"/>
          </a:xfrm>
          <a:prstGeom prst="rect">
            <a:avLst/>
          </a:prstGeom>
          <a:noFill/>
        </p:spPr>
        <p:txBody>
          <a:bodyPr wrap="square" rtlCol="0">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108" name="淘宝-想搞设计PPT(倒卖必究)-108"/>
          <p:cNvSpPr txBox="1"/>
          <p:nvPr/>
        </p:nvSpPr>
        <p:spPr>
          <a:xfrm>
            <a:off x="7508464" y="5097390"/>
            <a:ext cx="1561433" cy="516427"/>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a:t>
            </a:r>
          </a:p>
        </p:txBody>
      </p:sp>
      <p:sp>
        <p:nvSpPr>
          <p:cNvPr id="112" name="淘宝-想搞设计PPT(倒卖必究)-112"/>
          <p:cNvSpPr txBox="1"/>
          <p:nvPr/>
        </p:nvSpPr>
        <p:spPr>
          <a:xfrm>
            <a:off x="7732440" y="4880229"/>
            <a:ext cx="1113480" cy="274608"/>
          </a:xfrm>
          <a:prstGeom prst="rect">
            <a:avLst/>
          </a:prstGeom>
          <a:noFill/>
        </p:spPr>
        <p:txBody>
          <a:bodyPr wrap="square" rtlCol="0">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113" name="淘宝-想搞设计PPT(倒卖必究)-113"/>
          <p:cNvSpPr txBox="1"/>
          <p:nvPr/>
        </p:nvSpPr>
        <p:spPr>
          <a:xfrm>
            <a:off x="5166592" y="3970857"/>
            <a:ext cx="1607876" cy="516427"/>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a:t>
            </a:r>
          </a:p>
        </p:txBody>
      </p:sp>
      <p:sp>
        <p:nvSpPr>
          <p:cNvPr id="114" name="淘宝-想搞设计PPT(倒卖必究)-114"/>
          <p:cNvSpPr txBox="1"/>
          <p:nvPr/>
        </p:nvSpPr>
        <p:spPr>
          <a:xfrm>
            <a:off x="5413790" y="3753697"/>
            <a:ext cx="1113480" cy="274608"/>
          </a:xfrm>
          <a:prstGeom prst="rect">
            <a:avLst/>
          </a:prstGeom>
          <a:noFill/>
        </p:spPr>
        <p:txBody>
          <a:bodyPr wrap="square" rtlCol="0">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139" name="淘宝-想搞设计PPT(倒卖必究)-139"/>
          <p:cNvSpPr txBox="1"/>
          <p:nvPr/>
        </p:nvSpPr>
        <p:spPr>
          <a:xfrm>
            <a:off x="9638579" y="4354654"/>
            <a:ext cx="1113481" cy="636592"/>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a:t>
            </a:r>
          </a:p>
        </p:txBody>
      </p:sp>
      <p:sp>
        <p:nvSpPr>
          <p:cNvPr id="140" name="淘宝-想搞设计PPT(倒卖必究)-140"/>
          <p:cNvSpPr txBox="1"/>
          <p:nvPr/>
        </p:nvSpPr>
        <p:spPr>
          <a:xfrm>
            <a:off x="9638580" y="4137492"/>
            <a:ext cx="1113480" cy="274608"/>
          </a:xfrm>
          <a:prstGeom prst="rect">
            <a:avLst/>
          </a:prstGeom>
          <a:noFill/>
        </p:spPr>
        <p:txBody>
          <a:bodyPr wrap="square" rtlCol="0">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144" name="淘宝-想搞设计PPT(倒卖必究)-144"/>
          <p:cNvSpPr txBox="1"/>
          <p:nvPr/>
        </p:nvSpPr>
        <p:spPr>
          <a:xfrm>
            <a:off x="1001536" y="2433289"/>
            <a:ext cx="3366383" cy="1015663"/>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点击文本框即可进行编辑输入相关内容点击文本框即可进行编辑输入相关内容点击文本框即可进行编辑输入相关内容点击文本框即可进行编辑输入相关内容</a:t>
            </a:r>
          </a:p>
        </p:txBody>
      </p:sp>
      <p:sp>
        <p:nvSpPr>
          <p:cNvPr id="145" name="淘宝-想搞设计PPT(倒卖必究)-145"/>
          <p:cNvSpPr txBox="1"/>
          <p:nvPr/>
        </p:nvSpPr>
        <p:spPr>
          <a:xfrm>
            <a:off x="1028725" y="2124591"/>
            <a:ext cx="1359748" cy="338554"/>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编辑标题</a:t>
            </a:r>
          </a:p>
        </p:txBody>
      </p:sp>
      <p:sp>
        <p:nvSpPr>
          <p:cNvPr id="146" name="淘宝-想搞设计PPT(倒卖必究)-146"/>
          <p:cNvSpPr txBox="1"/>
          <p:nvPr/>
        </p:nvSpPr>
        <p:spPr>
          <a:xfrm>
            <a:off x="1088326" y="3604446"/>
            <a:ext cx="3231585" cy="738664"/>
          </a:xfrm>
          <a:prstGeom prst="rect">
            <a:avLst/>
          </a:prstGeom>
          <a:noFill/>
        </p:spPr>
        <p:txBody>
          <a:bodyPr wrap="square" lIns="0" tIns="0" rIns="0" bIns="0" rtlCol="0">
            <a:spAutoFit/>
          </a:bodyPr>
          <a:lstStyle/>
          <a:p>
            <a:pPr algn="just"/>
            <a:r>
              <a:rPr lang="en-US" sz="1200" dirty="0">
                <a:solidFill>
                  <a:schemeClr val="tx1">
                    <a:lumMod val="75000"/>
                    <a:lumOff val="25000"/>
                  </a:schemeClr>
                </a:solidFill>
                <a:latin typeface="Arial" panose="020B0604020202020204" pitchFamily="34" charset="0"/>
                <a:cs typeface="Arial" panose="020B0604020202020204" pitchFamily="34" charset="0"/>
              </a:rPr>
              <a:t>PowerPoint offers word processing, outlining, drawing, graphing, and presentation management tools all designed to be easy to use and learn.</a:t>
            </a:r>
            <a:r>
              <a:rPr lang="en-US" altLang="zh-CN" sz="1200" dirty="0">
                <a:solidFill>
                  <a:schemeClr val="tx1">
                    <a:lumMod val="75000"/>
                    <a:lumOff val="25000"/>
                  </a:schemeClr>
                </a:solidFill>
                <a:latin typeface="Arial" panose="020B0604020202020204" pitchFamily="34" charset="0"/>
                <a:cs typeface="Arial" panose="020B0604020202020204" pitchFamily="34" charset="0"/>
              </a:rPr>
              <a:t> </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47" name="淘宝-想搞设计PPT(倒卖必究)-147"/>
          <p:cNvSpPr txBox="1"/>
          <p:nvPr/>
        </p:nvSpPr>
        <p:spPr>
          <a:xfrm>
            <a:off x="1001536" y="4558733"/>
            <a:ext cx="3366383" cy="1015663"/>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点击文本框即可进行编辑输入相关内容点击文本框即可进行编辑输入相关内容点击文本框即可进行编辑输入相关内容点击文本框即可进行编辑输入相关内容</a:t>
            </a:r>
          </a:p>
        </p:txBody>
      </p:sp>
      <p:pic>
        <p:nvPicPr>
          <p:cNvPr id="148" name="Picture 147" descr="华中科技大学.png"/>
          <p:cNvPicPr>
            <a:picLocks noChangeAspect="1"/>
          </p:cNvPicPr>
          <p:nvPr/>
        </p:nvPicPr>
        <p:blipFill>
          <a:blip r:embed="rId3"/>
          <a:stretch>
            <a:fillRect/>
          </a:stretch>
        </p:blipFill>
        <p:spPr>
          <a:xfrm>
            <a:off x="9408530" y="409142"/>
            <a:ext cx="2378329" cy="522381"/>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TotalTime>
  <Words>1165</Words>
  <Application>Microsoft Office PowerPoint</Application>
  <PresentationFormat>宽屏</PresentationFormat>
  <Paragraphs>150</Paragraphs>
  <Slides>18</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Arial Unicode MS</vt:lpstr>
      <vt:lpstr>Gill Sans</vt:lpstr>
      <vt:lpstr>MS PGothic</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淘宝店铺:想搞设计</dc:title>
  <dc:subject>淘宝店铺:想搞设计</dc:subject>
  <dc:creator>淘宝店铺:想搞设计</dc:creator>
  <cp:keywords>淘宝店铺:想搞设计</cp:keywords>
  <dc:description>淘宝店铺:想搞设计</dc:description>
  <cp:lastModifiedBy>1 pompeya</cp:lastModifiedBy>
  <cp:revision>50</cp:revision>
  <dcterms:created xsi:type="dcterms:W3CDTF">2017-05-12T04:51:00Z</dcterms:created>
  <dcterms:modified xsi:type="dcterms:W3CDTF">2025-02-15T04:07:06Z</dcterms:modified>
  <cp:category>淘宝店铺:想搞设计</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